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9"/>
  </p:notesMasterIdLst>
  <p:handoutMasterIdLst>
    <p:handoutMasterId r:id="rId30"/>
  </p:handoutMasterIdLst>
  <p:sldIdLst>
    <p:sldId id="380" r:id="rId2"/>
    <p:sldId id="560" r:id="rId3"/>
    <p:sldId id="559" r:id="rId4"/>
    <p:sldId id="554" r:id="rId5"/>
    <p:sldId id="565" r:id="rId6"/>
    <p:sldId id="572" r:id="rId7"/>
    <p:sldId id="561" r:id="rId8"/>
    <p:sldId id="566" r:id="rId9"/>
    <p:sldId id="555" r:id="rId10"/>
    <p:sldId id="567" r:id="rId11"/>
    <p:sldId id="573" r:id="rId12"/>
    <p:sldId id="562" r:id="rId13"/>
    <p:sldId id="568" r:id="rId14"/>
    <p:sldId id="556" r:id="rId15"/>
    <p:sldId id="569" r:id="rId16"/>
    <p:sldId id="574" r:id="rId17"/>
    <p:sldId id="563" r:id="rId18"/>
    <p:sldId id="570" r:id="rId19"/>
    <p:sldId id="557" r:id="rId20"/>
    <p:sldId id="577" r:id="rId21"/>
    <p:sldId id="575" r:id="rId22"/>
    <p:sldId id="553" r:id="rId23"/>
    <p:sldId id="564" r:id="rId24"/>
    <p:sldId id="571" r:id="rId25"/>
    <p:sldId id="558" r:id="rId26"/>
    <p:sldId id="578" r:id="rId27"/>
    <p:sldId id="576" r:id="rId28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1" autoAdjust="0"/>
    <p:restoredTop sz="81742" autoAdjust="0"/>
  </p:normalViewPr>
  <p:slideViewPr>
    <p:cSldViewPr snapToGrid="0">
      <p:cViewPr varScale="1">
        <p:scale>
          <a:sx n="141" d="100"/>
          <a:sy n="141" d="100"/>
        </p:scale>
        <p:origin x="348" y="68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2T05:44:55.726" v="8902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2T05:44:55.726" v="8902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2T05:44:55.726" v="8902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7F2D243C-1FF1-4986-A3F0-E8B6C50F30C4}"/>
    <pc:docChg chg="undo custSel addSld delSld modSld">
      <pc:chgData name="り ぶ" userId="e79b0678f96bfbc0" providerId="LiveId" clId="{7F2D243C-1FF1-4986-A3F0-E8B6C50F30C4}" dt="2024-02-03T13:31:38.876" v="182" actId="2696"/>
      <pc:docMkLst>
        <pc:docMk/>
      </pc:docMkLst>
      <pc:sldChg chg="modSp mod">
        <pc:chgData name="り ぶ" userId="e79b0678f96bfbc0" providerId="LiveId" clId="{7F2D243C-1FF1-4986-A3F0-E8B6C50F30C4}" dt="2024-02-03T12:34:28.508" v="49"/>
        <pc:sldMkLst>
          <pc:docMk/>
          <pc:sldMk cId="3770236491" sldId="380"/>
        </pc:sldMkLst>
        <pc:spChg chg="mod">
          <ac:chgData name="り ぶ" userId="e79b0678f96bfbc0" providerId="LiveId" clId="{7F2D243C-1FF1-4986-A3F0-E8B6C50F30C4}" dt="2024-02-03T12:34:28.508" v="49"/>
          <ac:spMkLst>
            <pc:docMk/>
            <pc:sldMk cId="3770236491" sldId="380"/>
            <ac:spMk id="2" creationId="{6B5A9657-0BCA-9C9B-0D22-4A47038F2E81}"/>
          </ac:spMkLst>
        </pc:spChg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993734482" sldId="40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149769201" sldId="509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23806428" sldId="51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408879859" sldId="512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70763989" sldId="51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0305898" sldId="517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714215342" sldId="518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658225683" sldId="519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531380792" sldId="520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744630935" sldId="52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703072708" sldId="522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555744823" sldId="52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739972597" sldId="524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876963837" sldId="526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531658785" sldId="530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536545298" sldId="53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633950043" sldId="53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541954884" sldId="534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367456425" sldId="535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78398192" sldId="536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875087239" sldId="537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195183714" sldId="538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752134475" sldId="539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97262359" sldId="540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278480328" sldId="54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205939482" sldId="542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650983268" sldId="54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557095439" sldId="544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81371838" sldId="545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910514616" sldId="546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040615973" sldId="547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987933046" sldId="548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579623138" sldId="549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101672824" sldId="550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688854372" sldId="551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429664778" sldId="552"/>
        </pc:sldMkLst>
      </pc:sldChg>
      <pc:sldChg chg="add">
        <pc:chgData name="り ぶ" userId="e79b0678f96bfbc0" providerId="LiveId" clId="{7F2D243C-1FF1-4986-A3F0-E8B6C50F30C4}" dt="2024-02-03T12:36:02.439" v="51"/>
        <pc:sldMkLst>
          <pc:docMk/>
          <pc:sldMk cId="178353577" sldId="553"/>
        </pc:sldMkLst>
      </pc:sldChg>
      <pc:sldChg chg="modSp add mod">
        <pc:chgData name="り ぶ" userId="e79b0678f96bfbc0" providerId="LiveId" clId="{7F2D243C-1FF1-4986-A3F0-E8B6C50F30C4}" dt="2024-02-03T13:30:11.608" v="154" actId="20577"/>
        <pc:sldMkLst>
          <pc:docMk/>
          <pc:sldMk cId="97189901" sldId="554"/>
        </pc:sldMkLst>
        <pc:spChg chg="mod">
          <ac:chgData name="り ぶ" userId="e79b0678f96bfbc0" providerId="LiveId" clId="{7F2D243C-1FF1-4986-A3F0-E8B6C50F30C4}" dt="2024-02-03T13:30:11.608" v="154" actId="20577"/>
          <ac:spMkLst>
            <pc:docMk/>
            <pc:sldMk cId="97189901" sldId="554"/>
            <ac:spMk id="4" creationId="{94DFF874-7279-8AFB-C4EC-A55285F092FF}"/>
          </ac:spMkLst>
        </pc:spChg>
      </pc:sldChg>
      <pc:sldChg chg="modSp add mod">
        <pc:chgData name="り ぶ" userId="e79b0678f96bfbc0" providerId="LiveId" clId="{7F2D243C-1FF1-4986-A3F0-E8B6C50F30C4}" dt="2024-02-03T13:30:45.007" v="170" actId="403"/>
        <pc:sldMkLst>
          <pc:docMk/>
          <pc:sldMk cId="1317835434" sldId="555"/>
        </pc:sldMkLst>
        <pc:spChg chg="mod">
          <ac:chgData name="り ぶ" userId="e79b0678f96bfbc0" providerId="LiveId" clId="{7F2D243C-1FF1-4986-A3F0-E8B6C50F30C4}" dt="2024-02-03T13:30:45.007" v="170" actId="403"/>
          <ac:spMkLst>
            <pc:docMk/>
            <pc:sldMk cId="1317835434" sldId="555"/>
            <ac:spMk id="2" creationId="{FE69F1D7-CBED-940D-B75E-721A9ED69FA8}"/>
          </ac:spMkLst>
        </pc:spChg>
      </pc:sldChg>
      <pc:sldChg chg="modSp add mod">
        <pc:chgData name="り ぶ" userId="e79b0678f96bfbc0" providerId="LiveId" clId="{7F2D243C-1FF1-4986-A3F0-E8B6C50F30C4}" dt="2024-02-03T13:31:01.498" v="174" actId="404"/>
        <pc:sldMkLst>
          <pc:docMk/>
          <pc:sldMk cId="135605850" sldId="556"/>
        </pc:sldMkLst>
        <pc:spChg chg="mod">
          <ac:chgData name="り ぶ" userId="e79b0678f96bfbc0" providerId="LiveId" clId="{7F2D243C-1FF1-4986-A3F0-E8B6C50F30C4}" dt="2024-02-03T13:31:01.498" v="174" actId="404"/>
          <ac:spMkLst>
            <pc:docMk/>
            <pc:sldMk cId="135605850" sldId="556"/>
            <ac:spMk id="2" creationId="{26391C9F-3318-97C2-0353-A91A8237C71B}"/>
          </ac:spMkLst>
        </pc:spChg>
      </pc:sldChg>
      <pc:sldChg chg="modSp add mod">
        <pc:chgData name="り ぶ" userId="e79b0678f96bfbc0" providerId="LiveId" clId="{7F2D243C-1FF1-4986-A3F0-E8B6C50F30C4}" dt="2024-02-03T13:31:08.302" v="177" actId="403"/>
        <pc:sldMkLst>
          <pc:docMk/>
          <pc:sldMk cId="2807725913" sldId="557"/>
        </pc:sldMkLst>
        <pc:spChg chg="mod">
          <ac:chgData name="り ぶ" userId="e79b0678f96bfbc0" providerId="LiveId" clId="{7F2D243C-1FF1-4986-A3F0-E8B6C50F30C4}" dt="2024-02-03T13:31:08.302" v="177" actId="403"/>
          <ac:spMkLst>
            <pc:docMk/>
            <pc:sldMk cId="2807725913" sldId="557"/>
            <ac:spMk id="2" creationId="{71982C3D-8A8B-65B2-F6C6-388A9A5F1296}"/>
          </ac:spMkLst>
        </pc:spChg>
      </pc:sldChg>
      <pc:sldChg chg="modSp add mod">
        <pc:chgData name="り ぶ" userId="e79b0678f96bfbc0" providerId="LiveId" clId="{7F2D243C-1FF1-4986-A3F0-E8B6C50F30C4}" dt="2024-02-03T13:31:19.140" v="181" actId="404"/>
        <pc:sldMkLst>
          <pc:docMk/>
          <pc:sldMk cId="3863703229" sldId="558"/>
        </pc:sldMkLst>
        <pc:spChg chg="mod">
          <ac:chgData name="り ぶ" userId="e79b0678f96bfbc0" providerId="LiveId" clId="{7F2D243C-1FF1-4986-A3F0-E8B6C50F30C4}" dt="2024-02-03T13:31:19.140" v="181" actId="404"/>
          <ac:spMkLst>
            <pc:docMk/>
            <pc:sldMk cId="3863703229" sldId="558"/>
            <ac:spMk id="2" creationId="{8B625390-A010-BA5F-965D-A7849F79C214}"/>
          </ac:spMkLst>
        </pc:spChg>
      </pc:sldChg>
      <pc:sldChg chg="addSp delSp modSp new del mod">
        <pc:chgData name="り ぶ" userId="e79b0678f96bfbc0" providerId="LiveId" clId="{7F2D243C-1FF1-4986-A3F0-E8B6C50F30C4}" dt="2024-02-03T13:30:29.030" v="155" actId="2696"/>
        <pc:sldMkLst>
          <pc:docMk/>
          <pc:sldMk cId="2863634763" sldId="559"/>
        </pc:sldMkLst>
        <pc:spChg chg="mod">
          <ac:chgData name="り ぶ" userId="e79b0678f96bfbc0" providerId="LiveId" clId="{7F2D243C-1FF1-4986-A3F0-E8B6C50F30C4}" dt="2024-02-03T13:14:57.351" v="61" actId="20577"/>
          <ac:spMkLst>
            <pc:docMk/>
            <pc:sldMk cId="2863634763" sldId="559"/>
            <ac:spMk id="2" creationId="{DC640C99-874F-85CA-75CB-88CE4BB11E41}"/>
          </ac:spMkLst>
        </pc:spChg>
        <pc:spChg chg="add del mod">
          <ac:chgData name="り ぶ" userId="e79b0678f96bfbc0" providerId="LiveId" clId="{7F2D243C-1FF1-4986-A3F0-E8B6C50F30C4}" dt="2024-02-03T13:19:13.025" v="79" actId="478"/>
          <ac:spMkLst>
            <pc:docMk/>
            <pc:sldMk cId="2863634763" sldId="559"/>
            <ac:spMk id="3" creationId="{A89AC473-7007-BFB0-5731-390780903FCD}"/>
          </ac:spMkLst>
        </pc:spChg>
        <pc:spChg chg="add mod">
          <ac:chgData name="り ぶ" userId="e79b0678f96bfbc0" providerId="LiveId" clId="{7F2D243C-1FF1-4986-A3F0-E8B6C50F30C4}" dt="2024-02-03T13:27:50.599" v="125" actId="1076"/>
          <ac:spMkLst>
            <pc:docMk/>
            <pc:sldMk cId="2863634763" sldId="559"/>
            <ac:spMk id="4" creationId="{90C88CF0-5DAE-AC2C-8201-3D21AA562C9C}"/>
          </ac:spMkLst>
        </pc:spChg>
        <pc:spChg chg="add mod">
          <ac:chgData name="り ぶ" userId="e79b0678f96bfbc0" providerId="LiveId" clId="{7F2D243C-1FF1-4986-A3F0-E8B6C50F30C4}" dt="2024-02-03T13:27:58.593" v="126" actId="1076"/>
          <ac:spMkLst>
            <pc:docMk/>
            <pc:sldMk cId="2863634763" sldId="559"/>
            <ac:spMk id="5" creationId="{B3ED3BB2-6F9A-0E03-A933-95EB2FD29762}"/>
          </ac:spMkLst>
        </pc:spChg>
        <pc:spChg chg="add mod">
          <ac:chgData name="り ぶ" userId="e79b0678f96bfbc0" providerId="LiveId" clId="{7F2D243C-1FF1-4986-A3F0-E8B6C50F30C4}" dt="2024-02-03T13:29:17.847" v="142" actId="1076"/>
          <ac:spMkLst>
            <pc:docMk/>
            <pc:sldMk cId="2863634763" sldId="559"/>
            <ac:spMk id="6" creationId="{DFC1E10B-2184-7CC7-926B-0E598E30BF04}"/>
          </ac:spMkLst>
        </pc:spChg>
        <pc:picChg chg="add mod modCrop">
          <ac:chgData name="り ぶ" userId="e79b0678f96bfbc0" providerId="LiveId" clId="{7F2D243C-1FF1-4986-A3F0-E8B6C50F30C4}" dt="2024-02-03T13:29:53.584" v="145" actId="732"/>
          <ac:picMkLst>
            <pc:docMk/>
            <pc:sldMk cId="2863634763" sldId="559"/>
            <ac:picMk id="7" creationId="{60DBE531-6B45-9BC1-FF5E-D24C1302B9C9}"/>
          </ac:picMkLst>
        </pc:picChg>
        <pc:picChg chg="add mod">
          <ac:chgData name="り ぶ" userId="e79b0678f96bfbc0" providerId="LiveId" clId="{7F2D243C-1FF1-4986-A3F0-E8B6C50F30C4}" dt="2024-02-03T13:23:14.775" v="91" actId="1076"/>
          <ac:picMkLst>
            <pc:docMk/>
            <pc:sldMk cId="2863634763" sldId="559"/>
            <ac:picMk id="1026" creationId="{A291C710-8B67-529E-E791-EC3FC29D735A}"/>
          </ac:picMkLst>
        </pc:picChg>
        <pc:picChg chg="add mod">
          <ac:chgData name="り ぶ" userId="e79b0678f96bfbc0" providerId="LiveId" clId="{7F2D243C-1FF1-4986-A3F0-E8B6C50F30C4}" dt="2024-02-03T13:28:18.544" v="131" actId="1076"/>
          <ac:picMkLst>
            <pc:docMk/>
            <pc:sldMk cId="2863634763" sldId="559"/>
            <ac:picMk id="1028" creationId="{088F703D-2FD6-2C3F-F38C-B5A70D8A49AE}"/>
          </ac:picMkLst>
        </pc:picChg>
      </pc:sldChg>
    </pc:docChg>
  </pc:docChgLst>
  <pc:docChgLst>
    <pc:chgData name="り ぶ" userId="e79b0678f96bfbc0" providerId="LiveId" clId="{56DFF993-6A55-44AE-A143-C9DDB4BBB635}"/>
    <pc:docChg chg="undo custSel addSld delSld modSld sldOrd">
      <pc:chgData name="り ぶ" userId="e79b0678f96bfbc0" providerId="LiveId" clId="{56DFF993-6A55-44AE-A143-C9DDB4BBB635}" dt="2024-02-05T00:57:08.407" v="1372" actId="20577"/>
      <pc:docMkLst>
        <pc:docMk/>
      </pc:docMkLst>
      <pc:sldChg chg="modSp mod">
        <pc:chgData name="り ぶ" userId="e79b0678f96bfbc0" providerId="LiveId" clId="{56DFF993-6A55-44AE-A143-C9DDB4BBB635}" dt="2024-02-04T06:56:50.918" v="14" actId="20577"/>
        <pc:sldMkLst>
          <pc:docMk/>
          <pc:sldMk cId="3770236491" sldId="380"/>
        </pc:sldMkLst>
        <pc:spChg chg="mod">
          <ac:chgData name="り ぶ" userId="e79b0678f96bfbc0" providerId="LiveId" clId="{56DFF993-6A55-44AE-A143-C9DDB4BBB635}" dt="2024-02-04T06:56:50.918" v="14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ord">
        <pc:chgData name="り ぶ" userId="e79b0678f96bfbc0" providerId="LiveId" clId="{56DFF993-6A55-44AE-A143-C9DDB4BBB635}" dt="2024-02-02T05:51:08.677" v="2"/>
        <pc:sldMkLst>
          <pc:docMk/>
          <pc:sldMk cId="2876963837" sldId="526"/>
        </pc:sldMkLst>
      </pc:sldChg>
      <pc:sldChg chg="ord">
        <pc:chgData name="り ぶ" userId="e79b0678f96bfbc0" providerId="LiveId" clId="{56DFF993-6A55-44AE-A143-C9DDB4BBB635}" dt="2024-02-02T05:52:19.161" v="4"/>
        <pc:sldMkLst>
          <pc:docMk/>
          <pc:sldMk cId="278398192" sldId="536"/>
        </pc:sldMkLst>
      </pc:sldChg>
      <pc:sldChg chg="add">
        <pc:chgData name="り ぶ" userId="e79b0678f96bfbc0" providerId="LiveId" clId="{56DFF993-6A55-44AE-A143-C9DDB4BBB635}" dt="2024-02-02T05:50:30.675" v="0"/>
        <pc:sldMkLst>
          <pc:docMk/>
          <pc:sldMk cId="1040615973" sldId="547"/>
        </pc:sldMkLst>
      </pc:sldChg>
      <pc:sldChg chg="modSp mod">
        <pc:chgData name="り ぶ" userId="e79b0678f96bfbc0" providerId="LiveId" clId="{56DFF993-6A55-44AE-A143-C9DDB4BBB635}" dt="2024-02-04T23:53:35.150" v="569"/>
        <pc:sldMkLst>
          <pc:docMk/>
          <pc:sldMk cId="97189901" sldId="554"/>
        </pc:sldMkLst>
        <pc:spChg chg="mod">
          <ac:chgData name="り ぶ" userId="e79b0678f96bfbc0" providerId="LiveId" clId="{56DFF993-6A55-44AE-A143-C9DDB4BBB635}" dt="2024-02-04T23:53:35.150" v="569"/>
          <ac:spMkLst>
            <pc:docMk/>
            <pc:sldMk cId="97189901" sldId="554"/>
            <ac:spMk id="4" creationId="{94DFF874-7279-8AFB-C4EC-A55285F092FF}"/>
          </ac:spMkLst>
        </pc:spChg>
      </pc:sldChg>
      <pc:sldChg chg="addSp modSp new del mod modClrScheme chgLayout">
        <pc:chgData name="り ぶ" userId="e79b0678f96bfbc0" providerId="LiveId" clId="{56DFF993-6A55-44AE-A143-C9DDB4BBB635}" dt="2024-02-04T07:12:28.536" v="344" actId="2696"/>
        <pc:sldMkLst>
          <pc:docMk/>
          <pc:sldMk cId="1727186541" sldId="559"/>
        </pc:sldMkLst>
        <pc:spChg chg="mod ord">
          <ac:chgData name="り ぶ" userId="e79b0678f96bfbc0" providerId="LiveId" clId="{56DFF993-6A55-44AE-A143-C9DDB4BBB635}" dt="2024-02-04T07:08:17.611" v="176" actId="700"/>
          <ac:spMkLst>
            <pc:docMk/>
            <pc:sldMk cId="1727186541" sldId="559"/>
            <ac:spMk id="2" creationId="{20AF2033-EA61-F741-724C-F87E5095631A}"/>
          </ac:spMkLst>
        </pc:spChg>
        <pc:spChg chg="add mod ord">
          <ac:chgData name="り ぶ" userId="e79b0678f96bfbc0" providerId="LiveId" clId="{56DFF993-6A55-44AE-A143-C9DDB4BBB635}" dt="2024-02-04T07:08:17.611" v="176" actId="700"/>
          <ac:spMkLst>
            <pc:docMk/>
            <pc:sldMk cId="1727186541" sldId="559"/>
            <ac:spMk id="3" creationId="{F6EDFD0A-562E-59C2-8D86-9BC8F65A13BF}"/>
          </ac:spMkLst>
        </pc:spChg>
        <pc:spChg chg="add mod ord">
          <ac:chgData name="り ぶ" userId="e79b0678f96bfbc0" providerId="LiveId" clId="{56DFF993-6A55-44AE-A143-C9DDB4BBB635}" dt="2024-02-04T07:10:53.119" v="312" actId="20577"/>
          <ac:spMkLst>
            <pc:docMk/>
            <pc:sldMk cId="1727186541" sldId="559"/>
            <ac:spMk id="4" creationId="{E3A69818-54E8-2565-9043-31895A8C2BAE}"/>
          </ac:spMkLst>
        </pc:spChg>
      </pc:sldChg>
      <pc:sldChg chg="addSp delSp modSp new mod ord modClrScheme chgLayout">
        <pc:chgData name="り ぶ" userId="e79b0678f96bfbc0" providerId="LiveId" clId="{56DFF993-6A55-44AE-A143-C9DDB4BBB635}" dt="2024-02-05T00:02:18.629" v="894" actId="20577"/>
        <pc:sldMkLst>
          <pc:docMk/>
          <pc:sldMk cId="3930732782" sldId="559"/>
        </pc:sldMkLst>
        <pc:spChg chg="del mod ord">
          <ac:chgData name="り ぶ" userId="e79b0678f96bfbc0" providerId="LiveId" clId="{56DFF993-6A55-44AE-A143-C9DDB4BBB635}" dt="2024-02-04T23:41:34.012" v="347" actId="700"/>
          <ac:spMkLst>
            <pc:docMk/>
            <pc:sldMk cId="3930732782" sldId="559"/>
            <ac:spMk id="2" creationId="{E7073BC2-C7FF-CD42-4166-25D666368DC2}"/>
          </ac:spMkLst>
        </pc:spChg>
        <pc:spChg chg="add mod ord">
          <ac:chgData name="り ぶ" userId="e79b0678f96bfbc0" providerId="LiveId" clId="{56DFF993-6A55-44AE-A143-C9DDB4BBB635}" dt="2024-02-04T23:49:09.650" v="488" actId="700"/>
          <ac:spMkLst>
            <pc:docMk/>
            <pc:sldMk cId="3930732782" sldId="559"/>
            <ac:spMk id="3" creationId="{6DB76B95-BB90-5492-31D4-231881821E85}"/>
          </ac:spMkLst>
        </pc:spChg>
        <pc:spChg chg="add mod ord">
          <ac:chgData name="り ぶ" userId="e79b0678f96bfbc0" providerId="LiveId" clId="{56DFF993-6A55-44AE-A143-C9DDB4BBB635}" dt="2024-02-05T00:02:18.629" v="894" actId="20577"/>
          <ac:spMkLst>
            <pc:docMk/>
            <pc:sldMk cId="3930732782" sldId="559"/>
            <ac:spMk id="4" creationId="{0E5BD4B1-C62C-75B9-B21D-08E830FE2265}"/>
          </ac:spMkLst>
        </pc:spChg>
        <pc:spChg chg="add del mod ord">
          <ac:chgData name="り ぶ" userId="e79b0678f96bfbc0" providerId="LiveId" clId="{56DFF993-6A55-44AE-A143-C9DDB4BBB635}" dt="2024-02-04T23:49:09.650" v="488" actId="700"/>
          <ac:spMkLst>
            <pc:docMk/>
            <pc:sldMk cId="3930732782" sldId="559"/>
            <ac:spMk id="5" creationId="{DFEAE93A-BC49-D97E-934E-5D3472BFB44E}"/>
          </ac:spMkLst>
        </pc:spChg>
      </pc:sldChg>
      <pc:sldChg chg="modSp new mod">
        <pc:chgData name="り ぶ" userId="e79b0678f96bfbc0" providerId="LiveId" clId="{56DFF993-6A55-44AE-A143-C9DDB4BBB635}" dt="2024-02-04T23:44:11.856" v="370" actId="20577"/>
        <pc:sldMkLst>
          <pc:docMk/>
          <pc:sldMk cId="2545771767" sldId="560"/>
        </pc:sldMkLst>
        <pc:spChg chg="mod">
          <ac:chgData name="り ぶ" userId="e79b0678f96bfbc0" providerId="LiveId" clId="{56DFF993-6A55-44AE-A143-C9DDB4BBB635}" dt="2024-02-04T23:44:11.856" v="370" actId="20577"/>
          <ac:spMkLst>
            <pc:docMk/>
            <pc:sldMk cId="2545771767" sldId="560"/>
            <ac:spMk id="2" creationId="{69FE295B-A4A4-2336-1A93-453CE922DCFE}"/>
          </ac:spMkLst>
        </pc:spChg>
      </pc:sldChg>
      <pc:sldChg chg="modSp new del mod">
        <pc:chgData name="り ぶ" userId="e79b0678f96bfbc0" providerId="LiveId" clId="{56DFF993-6A55-44AE-A143-C9DDB4BBB635}" dt="2024-02-04T07:12:26.184" v="343" actId="2696"/>
        <pc:sldMkLst>
          <pc:docMk/>
          <pc:sldMk cId="3339751616" sldId="560"/>
        </pc:sldMkLst>
        <pc:spChg chg="mod">
          <ac:chgData name="り ぶ" userId="e79b0678f96bfbc0" providerId="LiveId" clId="{56DFF993-6A55-44AE-A143-C9DDB4BBB635}" dt="2024-02-04T07:06:22.135" v="34" actId="20577"/>
          <ac:spMkLst>
            <pc:docMk/>
            <pc:sldMk cId="3339751616" sldId="560"/>
            <ac:spMk id="2" creationId="{2360BF7E-6E0A-E542-040A-D17C104E9823}"/>
          </ac:spMkLst>
        </pc:spChg>
      </pc:sldChg>
      <pc:sldChg chg="new del">
        <pc:chgData name="り ぶ" userId="e79b0678f96bfbc0" providerId="LiveId" clId="{56DFF993-6A55-44AE-A143-C9DDB4BBB635}" dt="2024-02-04T07:12:30.985" v="345" actId="2696"/>
        <pc:sldMkLst>
          <pc:docMk/>
          <pc:sldMk cId="1821881429" sldId="561"/>
        </pc:sldMkLst>
      </pc:sldChg>
      <pc:sldChg chg="modSp new mod">
        <pc:chgData name="り ぶ" userId="e79b0678f96bfbc0" providerId="LiveId" clId="{56DFF993-6A55-44AE-A143-C9DDB4BBB635}" dt="2024-02-04T23:44:17.827" v="383" actId="20577"/>
        <pc:sldMkLst>
          <pc:docMk/>
          <pc:sldMk cId="3538158260" sldId="561"/>
        </pc:sldMkLst>
        <pc:spChg chg="mod">
          <ac:chgData name="り ぶ" userId="e79b0678f96bfbc0" providerId="LiveId" clId="{56DFF993-6A55-44AE-A143-C9DDB4BBB635}" dt="2024-02-04T23:44:17.827" v="383" actId="20577"/>
          <ac:spMkLst>
            <pc:docMk/>
            <pc:sldMk cId="3538158260" sldId="561"/>
            <ac:spMk id="2" creationId="{E60D1DF0-242B-11B5-4DDE-EF92BF080F79}"/>
          </ac:spMkLst>
        </pc:spChg>
      </pc:sldChg>
      <pc:sldChg chg="modSp new mod">
        <pc:chgData name="り ぶ" userId="e79b0678f96bfbc0" providerId="LiveId" clId="{56DFF993-6A55-44AE-A143-C9DDB4BBB635}" dt="2024-02-04T23:44:27.572" v="394" actId="20577"/>
        <pc:sldMkLst>
          <pc:docMk/>
          <pc:sldMk cId="2587238983" sldId="562"/>
        </pc:sldMkLst>
        <pc:spChg chg="mod">
          <ac:chgData name="り ぶ" userId="e79b0678f96bfbc0" providerId="LiveId" clId="{56DFF993-6A55-44AE-A143-C9DDB4BBB635}" dt="2024-02-04T23:44:27.572" v="394" actId="20577"/>
          <ac:spMkLst>
            <pc:docMk/>
            <pc:sldMk cId="2587238983" sldId="562"/>
            <ac:spMk id="2" creationId="{71CE4326-98E9-A6C4-E1C7-AABE38BB5287}"/>
          </ac:spMkLst>
        </pc:spChg>
      </pc:sldChg>
      <pc:sldChg chg="modSp new mod">
        <pc:chgData name="り ぶ" userId="e79b0678f96bfbc0" providerId="LiveId" clId="{56DFF993-6A55-44AE-A143-C9DDB4BBB635}" dt="2024-02-04T23:44:37.371" v="395"/>
        <pc:sldMkLst>
          <pc:docMk/>
          <pc:sldMk cId="3258074239" sldId="563"/>
        </pc:sldMkLst>
        <pc:spChg chg="mod">
          <ac:chgData name="り ぶ" userId="e79b0678f96bfbc0" providerId="LiveId" clId="{56DFF993-6A55-44AE-A143-C9DDB4BBB635}" dt="2024-02-04T23:44:37.371" v="395"/>
          <ac:spMkLst>
            <pc:docMk/>
            <pc:sldMk cId="3258074239" sldId="563"/>
            <ac:spMk id="2" creationId="{604BFAA0-EFCB-D07B-1E21-897CC2034A03}"/>
          </ac:spMkLst>
        </pc:spChg>
      </pc:sldChg>
      <pc:sldChg chg="modSp new mod">
        <pc:chgData name="り ぶ" userId="e79b0678f96bfbc0" providerId="LiveId" clId="{56DFF993-6A55-44AE-A143-C9DDB4BBB635}" dt="2024-02-04T23:44:42.797" v="396"/>
        <pc:sldMkLst>
          <pc:docMk/>
          <pc:sldMk cId="23556848" sldId="564"/>
        </pc:sldMkLst>
        <pc:spChg chg="mod">
          <ac:chgData name="り ぶ" userId="e79b0678f96bfbc0" providerId="LiveId" clId="{56DFF993-6A55-44AE-A143-C9DDB4BBB635}" dt="2024-02-04T23:44:42.797" v="396"/>
          <ac:spMkLst>
            <pc:docMk/>
            <pc:sldMk cId="23556848" sldId="564"/>
            <ac:spMk id="2" creationId="{4CADAD3E-9EB9-BDFA-3257-BBBCFDF14D2F}"/>
          </ac:spMkLst>
        </pc:spChg>
      </pc:sldChg>
      <pc:sldChg chg="addSp modSp new mod ord">
        <pc:chgData name="り ぶ" userId="e79b0678f96bfbc0" providerId="LiveId" clId="{56DFF993-6A55-44AE-A143-C9DDB4BBB635}" dt="2024-02-05T00:02:58.626" v="899"/>
        <pc:sldMkLst>
          <pc:docMk/>
          <pc:sldMk cId="1838644909" sldId="565"/>
        </pc:sldMkLst>
        <pc:spChg chg="mod">
          <ac:chgData name="り ぶ" userId="e79b0678f96bfbc0" providerId="LiveId" clId="{56DFF993-6A55-44AE-A143-C9DDB4BBB635}" dt="2024-02-04T23:53:43.905" v="585"/>
          <ac:spMkLst>
            <pc:docMk/>
            <pc:sldMk cId="1838644909" sldId="565"/>
            <ac:spMk id="2" creationId="{CA641E59-7BD4-A9A2-928F-A6BEC784F482}"/>
          </ac:spMkLst>
        </pc:spChg>
        <pc:graphicFrameChg chg="add mod modGraphic">
          <ac:chgData name="り ぶ" userId="e79b0678f96bfbc0" providerId="LiveId" clId="{56DFF993-6A55-44AE-A143-C9DDB4BBB635}" dt="2024-02-05T00:02:45.073" v="896" actId="1076"/>
          <ac:graphicFrameMkLst>
            <pc:docMk/>
            <pc:sldMk cId="1838644909" sldId="565"/>
            <ac:graphicFrameMk id="3" creationId="{92464E4C-C1AF-5027-AB35-7CA34428C8B6}"/>
          </ac:graphicFrameMkLst>
        </pc:graphicFrameChg>
      </pc:sldChg>
      <pc:sldChg chg="modSp add mod">
        <pc:chgData name="り ぶ" userId="e79b0678f96bfbc0" providerId="LiveId" clId="{56DFF993-6A55-44AE-A143-C9DDB4BBB635}" dt="2024-02-05T00:04:34.634" v="921" actId="27636"/>
        <pc:sldMkLst>
          <pc:docMk/>
          <pc:sldMk cId="2688027153" sldId="566"/>
        </pc:sldMkLst>
        <pc:spChg chg="mod">
          <ac:chgData name="り ぶ" userId="e79b0678f96bfbc0" providerId="LiveId" clId="{56DFF993-6A55-44AE-A143-C9DDB4BBB635}" dt="2024-02-05T00:04:34.634" v="921" actId="27636"/>
          <ac:spMkLst>
            <pc:docMk/>
            <pc:sldMk cId="2688027153" sldId="566"/>
            <ac:spMk id="4" creationId="{FEC700C7-65FC-F69A-80C0-44818ED7F614}"/>
          </ac:spMkLst>
        </pc:spChg>
      </pc:sldChg>
      <pc:sldChg chg="modSp add mod">
        <pc:chgData name="り ぶ" userId="e79b0678f96bfbc0" providerId="LiveId" clId="{56DFF993-6A55-44AE-A143-C9DDB4BBB635}" dt="2024-02-05T00:05:31.690" v="930" actId="14734"/>
        <pc:sldMkLst>
          <pc:docMk/>
          <pc:sldMk cId="3723029745" sldId="567"/>
        </pc:sldMkLst>
        <pc:graphicFrameChg chg="mod modGraphic">
          <ac:chgData name="り ぶ" userId="e79b0678f96bfbc0" providerId="LiveId" clId="{56DFF993-6A55-44AE-A143-C9DDB4BBB635}" dt="2024-02-05T00:05:31.690" v="930" actId="14734"/>
          <ac:graphicFrameMkLst>
            <pc:docMk/>
            <pc:sldMk cId="3723029745" sldId="567"/>
            <ac:graphicFrameMk id="3" creationId="{8417207C-E849-E6C2-50A8-D15C8620AFD1}"/>
          </ac:graphicFrameMkLst>
        </pc:graphicFrameChg>
      </pc:sldChg>
      <pc:sldChg chg="modSp add mod">
        <pc:chgData name="り ぶ" userId="e79b0678f96bfbc0" providerId="LiveId" clId="{56DFF993-6A55-44AE-A143-C9DDB4BBB635}" dt="2024-02-05T00:29:20.515" v="1099" actId="20577"/>
        <pc:sldMkLst>
          <pc:docMk/>
          <pc:sldMk cId="2695633579" sldId="568"/>
        </pc:sldMkLst>
        <pc:spChg chg="mod">
          <ac:chgData name="り ぶ" userId="e79b0678f96bfbc0" providerId="LiveId" clId="{56DFF993-6A55-44AE-A143-C9DDB4BBB635}" dt="2024-02-05T00:29:20.515" v="1099" actId="20577"/>
          <ac:spMkLst>
            <pc:docMk/>
            <pc:sldMk cId="2695633579" sldId="568"/>
            <ac:spMk id="4" creationId="{7352E068-1EA0-F31C-3CB8-8CB70ED5EAF6}"/>
          </ac:spMkLst>
        </pc:spChg>
      </pc:sldChg>
      <pc:sldChg chg="addSp modSp new mod">
        <pc:chgData name="り ぶ" userId="e79b0678f96bfbc0" providerId="LiveId" clId="{56DFF993-6A55-44AE-A143-C9DDB4BBB635}" dt="2024-02-05T00:15:52.471" v="1087" actId="1076"/>
        <pc:sldMkLst>
          <pc:docMk/>
          <pc:sldMk cId="2232133437" sldId="569"/>
        </pc:sldMkLst>
        <pc:spChg chg="mod">
          <ac:chgData name="り ぶ" userId="e79b0678f96bfbc0" providerId="LiveId" clId="{56DFF993-6A55-44AE-A143-C9DDB4BBB635}" dt="2024-02-05T00:12:02.881" v="1029"/>
          <ac:spMkLst>
            <pc:docMk/>
            <pc:sldMk cId="2232133437" sldId="569"/>
            <ac:spMk id="2" creationId="{5F4E610C-711C-8AE8-72E8-2F122AB0F632}"/>
          </ac:spMkLst>
        </pc:spChg>
        <pc:graphicFrameChg chg="add mod modGraphic">
          <ac:chgData name="り ぶ" userId="e79b0678f96bfbc0" providerId="LiveId" clId="{56DFF993-6A55-44AE-A143-C9DDB4BBB635}" dt="2024-02-05T00:15:33.263" v="1083"/>
          <ac:graphicFrameMkLst>
            <pc:docMk/>
            <pc:sldMk cId="2232133437" sldId="569"/>
            <ac:graphicFrameMk id="3" creationId="{D44221B9-F0E5-3332-2A3E-FEEA41284FAC}"/>
          </ac:graphicFrameMkLst>
        </pc:graphicFrameChg>
        <pc:picChg chg="add mod">
          <ac:chgData name="り ぶ" userId="e79b0678f96bfbc0" providerId="LiveId" clId="{56DFF993-6A55-44AE-A143-C9DDB4BBB635}" dt="2024-02-05T00:15:29.568" v="1062" actId="1076"/>
          <ac:picMkLst>
            <pc:docMk/>
            <pc:sldMk cId="2232133437" sldId="569"/>
            <ac:picMk id="5" creationId="{DFC28A76-74F7-6CB5-C89B-4E13AFBDED8B}"/>
          </ac:picMkLst>
        </pc:picChg>
        <pc:picChg chg="add mod">
          <ac:chgData name="り ぶ" userId="e79b0678f96bfbc0" providerId="LiveId" clId="{56DFF993-6A55-44AE-A143-C9DDB4BBB635}" dt="2024-02-05T00:15:52.471" v="1087" actId="1076"/>
          <ac:picMkLst>
            <pc:docMk/>
            <pc:sldMk cId="2232133437" sldId="569"/>
            <ac:picMk id="6" creationId="{AD467349-353C-D085-57E8-CC3E903F0AFF}"/>
          </ac:picMkLst>
        </pc:picChg>
      </pc:sldChg>
      <pc:sldChg chg="modSp add mod">
        <pc:chgData name="り ぶ" userId="e79b0678f96bfbc0" providerId="LiveId" clId="{56DFF993-6A55-44AE-A143-C9DDB4BBB635}" dt="2024-02-05T00:35:43.182" v="1190" actId="27636"/>
        <pc:sldMkLst>
          <pc:docMk/>
          <pc:sldMk cId="4255745548" sldId="570"/>
        </pc:sldMkLst>
        <pc:spChg chg="mod">
          <ac:chgData name="り ぶ" userId="e79b0678f96bfbc0" providerId="LiveId" clId="{56DFF993-6A55-44AE-A143-C9DDB4BBB635}" dt="2024-02-05T00:35:43.182" v="1190" actId="27636"/>
          <ac:spMkLst>
            <pc:docMk/>
            <pc:sldMk cId="4255745548" sldId="570"/>
            <ac:spMk id="4" creationId="{46DE5921-F9BE-41AB-D811-71472C8B724B}"/>
          </ac:spMkLst>
        </pc:spChg>
      </pc:sldChg>
      <pc:sldChg chg="modSp add mod">
        <pc:chgData name="り ぶ" userId="e79b0678f96bfbc0" providerId="LiveId" clId="{56DFF993-6A55-44AE-A143-C9DDB4BBB635}" dt="2024-02-05T00:35:47.842" v="1192" actId="27636"/>
        <pc:sldMkLst>
          <pc:docMk/>
          <pc:sldMk cId="2901644003" sldId="571"/>
        </pc:sldMkLst>
        <pc:spChg chg="mod">
          <ac:chgData name="り ぶ" userId="e79b0678f96bfbc0" providerId="LiveId" clId="{56DFF993-6A55-44AE-A143-C9DDB4BBB635}" dt="2024-02-05T00:35:47.842" v="1192" actId="27636"/>
          <ac:spMkLst>
            <pc:docMk/>
            <pc:sldMk cId="2901644003" sldId="571"/>
            <ac:spMk id="4" creationId="{87DD47E6-5BDB-48CB-9836-8207BB7824BB}"/>
          </ac:spMkLst>
        </pc:spChg>
      </pc:sldChg>
      <pc:sldChg chg="addSp modSp new mod">
        <pc:chgData name="り ぶ" userId="e79b0678f96bfbc0" providerId="LiveId" clId="{56DFF993-6A55-44AE-A143-C9DDB4BBB635}" dt="2024-02-05T00:39:43.041" v="1296"/>
        <pc:sldMkLst>
          <pc:docMk/>
          <pc:sldMk cId="3936556355" sldId="572"/>
        </pc:sldMkLst>
        <pc:spChg chg="mod">
          <ac:chgData name="り ぶ" userId="e79b0678f96bfbc0" providerId="LiveId" clId="{56DFF993-6A55-44AE-A143-C9DDB4BBB635}" dt="2024-02-05T00:37:06.815" v="1208"/>
          <ac:spMkLst>
            <pc:docMk/>
            <pc:sldMk cId="3936556355" sldId="572"/>
            <ac:spMk id="2" creationId="{DF4DD34E-6C87-1DBF-C7EB-E658F33F7D5E}"/>
          </ac:spMkLst>
        </pc:spChg>
        <pc:graphicFrameChg chg="add mod modGraphic">
          <ac:chgData name="り ぶ" userId="e79b0678f96bfbc0" providerId="LiveId" clId="{56DFF993-6A55-44AE-A143-C9DDB4BBB635}" dt="2024-02-05T00:39:43.041" v="1296"/>
          <ac:graphicFrameMkLst>
            <pc:docMk/>
            <pc:sldMk cId="3936556355" sldId="572"/>
            <ac:graphicFrameMk id="4" creationId="{E143FB31-A346-D717-1F77-7706ECB00B32}"/>
          </ac:graphicFrameMkLst>
        </pc:graphicFrameChg>
        <pc:picChg chg="add mod modCrop">
          <ac:chgData name="り ぶ" userId="e79b0678f96bfbc0" providerId="LiveId" clId="{56DFF993-6A55-44AE-A143-C9DDB4BBB635}" dt="2024-02-05T00:39:25.492" v="1264" actId="1076"/>
          <ac:picMkLst>
            <pc:docMk/>
            <pc:sldMk cId="3936556355" sldId="572"/>
            <ac:picMk id="3" creationId="{7B2F5607-22E0-65FA-9643-D5F4F34F76A7}"/>
          </ac:picMkLst>
        </pc:picChg>
      </pc:sldChg>
      <pc:sldChg chg="add">
        <pc:chgData name="り ぶ" userId="e79b0678f96bfbc0" providerId="LiveId" clId="{56DFF993-6A55-44AE-A143-C9DDB4BBB635}" dt="2024-02-05T00:39:52.540" v="1297"/>
        <pc:sldMkLst>
          <pc:docMk/>
          <pc:sldMk cId="4182780084" sldId="573"/>
        </pc:sldMkLst>
      </pc:sldChg>
      <pc:sldChg chg="add">
        <pc:chgData name="り ぶ" userId="e79b0678f96bfbc0" providerId="LiveId" clId="{56DFF993-6A55-44AE-A143-C9DDB4BBB635}" dt="2024-02-05T00:39:57.029" v="1298"/>
        <pc:sldMkLst>
          <pc:docMk/>
          <pc:sldMk cId="3316317241" sldId="574"/>
        </pc:sldMkLst>
      </pc:sldChg>
      <pc:sldChg chg="add">
        <pc:chgData name="り ぶ" userId="e79b0678f96bfbc0" providerId="LiveId" clId="{56DFF993-6A55-44AE-A143-C9DDB4BBB635}" dt="2024-02-05T00:40:00.912" v="1299"/>
        <pc:sldMkLst>
          <pc:docMk/>
          <pc:sldMk cId="201130342" sldId="575"/>
        </pc:sldMkLst>
      </pc:sldChg>
      <pc:sldChg chg="add">
        <pc:chgData name="り ぶ" userId="e79b0678f96bfbc0" providerId="LiveId" clId="{56DFF993-6A55-44AE-A143-C9DDB4BBB635}" dt="2024-02-05T00:40:03.792" v="1300"/>
        <pc:sldMkLst>
          <pc:docMk/>
          <pc:sldMk cId="1944802108" sldId="576"/>
        </pc:sldMkLst>
      </pc:sldChg>
      <pc:sldChg chg="addSp modSp new mod">
        <pc:chgData name="り ぶ" userId="e79b0678f96bfbc0" providerId="LiveId" clId="{56DFF993-6A55-44AE-A143-C9DDB4BBB635}" dt="2024-02-05T00:57:08.407" v="1372" actId="20577"/>
        <pc:sldMkLst>
          <pc:docMk/>
          <pc:sldMk cId="1711226517" sldId="577"/>
        </pc:sldMkLst>
        <pc:spChg chg="mod">
          <ac:chgData name="り ぶ" userId="e79b0678f96bfbc0" providerId="LiveId" clId="{56DFF993-6A55-44AE-A143-C9DDB4BBB635}" dt="2024-02-05T00:40:33.698" v="1312"/>
          <ac:spMkLst>
            <pc:docMk/>
            <pc:sldMk cId="1711226517" sldId="577"/>
            <ac:spMk id="2" creationId="{0E24DD3B-AE4D-6619-D17E-DF153A366115}"/>
          </ac:spMkLst>
        </pc:spChg>
        <pc:graphicFrameChg chg="add mod modGraphic">
          <ac:chgData name="り ぶ" userId="e79b0678f96bfbc0" providerId="LiveId" clId="{56DFF993-6A55-44AE-A143-C9DDB4BBB635}" dt="2024-02-05T00:57:08.407" v="1372" actId="20577"/>
          <ac:graphicFrameMkLst>
            <pc:docMk/>
            <pc:sldMk cId="1711226517" sldId="577"/>
            <ac:graphicFrameMk id="3" creationId="{6B42D33C-5C95-1258-8F72-8E868BEA4595}"/>
          </ac:graphicFrameMkLst>
        </pc:graphicFrameChg>
      </pc:sldChg>
      <pc:sldChg chg="modSp add mod">
        <pc:chgData name="り ぶ" userId="e79b0678f96bfbc0" providerId="LiveId" clId="{56DFF993-6A55-44AE-A143-C9DDB4BBB635}" dt="2024-02-05T00:42:46.100" v="1356" actId="20577"/>
        <pc:sldMkLst>
          <pc:docMk/>
          <pc:sldMk cId="3466636823" sldId="578"/>
        </pc:sldMkLst>
        <pc:graphicFrameChg chg="modGraphic">
          <ac:chgData name="り ぶ" userId="e79b0678f96bfbc0" providerId="LiveId" clId="{56DFF993-6A55-44AE-A143-C9DDB4BBB635}" dt="2024-02-05T00:42:46.100" v="1356" actId="20577"/>
          <ac:graphicFrameMkLst>
            <pc:docMk/>
            <pc:sldMk cId="3466636823" sldId="578"/>
            <ac:graphicFrameMk id="3" creationId="{E6DCD3E5-54E4-6080-9EE3-AD5D2ADF1847}"/>
          </ac:graphicFrameMkLst>
        </pc:graphicFrameChg>
      </pc:sldChg>
    </pc:docChg>
  </pc:docChgLst>
  <pc:docChgLst>
    <pc:chgData name="り ぶ" userId="e79b0678f96bfbc0" providerId="LiveId" clId="{5AC892E6-4964-4F49-BECB-7AE7E9A66165}"/>
    <pc:docChg chg="modSld sldOrd">
      <pc:chgData name="り ぶ" userId="e79b0678f96bfbc0" providerId="LiveId" clId="{5AC892E6-4964-4F49-BECB-7AE7E9A66165}" dt="2024-04-03T05:32:55.903" v="3"/>
      <pc:docMkLst>
        <pc:docMk/>
      </pc:docMkLst>
      <pc:sldChg chg="ord">
        <pc:chgData name="り ぶ" userId="e79b0678f96bfbc0" providerId="LiveId" clId="{5AC892E6-4964-4F49-BECB-7AE7E9A66165}" dt="2024-04-03T05:32:55.903" v="3"/>
        <pc:sldMkLst>
          <pc:docMk/>
          <pc:sldMk cId="178353577" sldId="553"/>
        </pc:sldMkLst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2024/4/3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2024/4/3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6233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28305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849D5D-B18E-1F4C-C48C-DE53F7CC7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3084C15-FCFD-D8F9-6893-237CFE58BB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963270D-1B78-E649-8E51-86BEB1CF3D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F6913063-6A95-A22B-BCFE-68FA7F024D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71371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D8C73-32E8-AB1C-2C6E-0315695456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F1E1650-06F7-7C10-35BE-1F18F3B354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69A7F2F-02B7-D8E9-C09D-71BE591F7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93A8211-A0A4-A32E-12EF-CF53848DAD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946886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47836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4492B-68EE-FC91-875B-48B0C1F7F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4C969FD0-BBC2-CF79-DB15-6494B7D0E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BE4BFFD-1EB8-2931-06BF-18E628061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99BEBE4F-9E44-5081-AA35-4A0E1A6AFE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537369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3D09D-8F0B-2976-6323-292C2A116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54E3C5D-408F-B83F-9E24-A524DBF1A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287EA14-D733-617F-A700-96E1B589C3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6A614DD-270C-4F2F-CB35-87C2168867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511844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A451B-B8B8-4C66-576C-22F449AD3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797AD9D-C66D-8AB1-E141-07C847385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144373A-99DF-A2F5-8079-ECD06BE0D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BBF78-997C-B441-52CE-7262D9FEA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364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eedstudio.com/Grove-4-pin-Female-Jumper-to-Grove-4-pin-Conversion-Cable-5-PCs-per-PAck.html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www.adafruit.com/product/518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p.seeedstudio.com/Grove-Chainable-RGB-Led-V2-0.html" TargetMode="External"/><Relationship Id="rId5" Type="http://schemas.openxmlformats.org/officeDocument/2006/relationships/hyperlink" Target="https://www.seeedstudio.com/Grove-I2C-Hub.html" TargetMode="External"/><Relationship Id="rId10" Type="http://schemas.openxmlformats.org/officeDocument/2006/relationships/hyperlink" Target="https://akizukidenshi.com/catalog/g/g108936/" TargetMode="External"/><Relationship Id="rId4" Type="http://schemas.openxmlformats.org/officeDocument/2006/relationships/hyperlink" Target="https://docs.arduino.cc/hardware/mkr-connector-carrier/" TargetMode="External"/><Relationship Id="rId9" Type="http://schemas.openxmlformats.org/officeDocument/2006/relationships/hyperlink" Target="https://www.adafruit.com/product/254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eedstudio.com/Grove-4-pin-Female-Jumper-to-Grove-4-pin-Conversion-Cable-5-PCs-per-PAck.html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www.adafruit.com/product/5188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p.seeedstudio.com/Grove-Chainable-RGB-Led-V2-0.html" TargetMode="External"/><Relationship Id="rId5" Type="http://schemas.openxmlformats.org/officeDocument/2006/relationships/hyperlink" Target="https://docs.arduino.cc/hardware/mkr-connector-carrier/" TargetMode="External"/><Relationship Id="rId4" Type="http://schemas.openxmlformats.org/officeDocument/2006/relationships/hyperlink" Target="https://docs.arduino.cc/hardware/ethernet-shield-rev2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eedstudio.com/Grove-4-pin-Female-Jumper-to-Grove-4-pin-Conversion-Cable-5-PCs-per-PAck.html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www.adafruit.com/product/5188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p.seeedstudio.com/Grove-Chainable-RGB-Led-V2-0.html" TargetMode="External"/><Relationship Id="rId5" Type="http://schemas.openxmlformats.org/officeDocument/2006/relationships/hyperlink" Target="https://docs.arduino.cc/hardware/mkr-connector-carrier/" TargetMode="External"/><Relationship Id="rId4" Type="http://schemas.openxmlformats.org/officeDocument/2006/relationships/hyperlink" Target="https://docs.arduino.cc/hardware/ethernet-shield-rev2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dafruit.com/product/5188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jp.seeedstudio.com/Grove-Chainable-RGB-Led-V2-0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eeedstudio.com/Grove-I2C-Hub.html" TargetMode="External"/><Relationship Id="rId5" Type="http://schemas.openxmlformats.org/officeDocument/2006/relationships/hyperlink" Target="https://docs.arduino.cc/hardware/mkr-eth-shield/" TargetMode="External"/><Relationship Id="rId10" Type="http://schemas.openxmlformats.org/officeDocument/2006/relationships/hyperlink" Target="https://www.seeedstudio.com/Grove-4-pin-Female-Jumper-to-Grove-4-pin-Conversion-Cable-5-PCs-per-PAck.html" TargetMode="External"/><Relationship Id="rId4" Type="http://schemas.openxmlformats.org/officeDocument/2006/relationships/hyperlink" Target="https://docs.arduino.cc/hardware/mkr-connector-carrier/" TargetMode="External"/><Relationship Id="rId9" Type="http://schemas.openxmlformats.org/officeDocument/2006/relationships/hyperlink" Target="https://www.seeedstudio.com/Grove-4-pin-Male-Jumper-to-Grove-4-pin-Conversion-Cable-5-PCs-per-Pack.html?queryID=128ace5eb9118338fd08a6573ac860a9&amp;objectID=1321&amp;indexName=bazaar_retailer_product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eedstudio.com/Grove-4-pin-Female-Jumper-to-Grove-4-pin-Conversion-Cable-5-PCs-per-PAck.html" TargetMode="External"/><Relationship Id="rId3" Type="http://schemas.openxmlformats.org/officeDocument/2006/relationships/hyperlink" Target="https://docs.arduino.cc/hardware/mkr-zero/" TargetMode="External"/><Relationship Id="rId7" Type="http://schemas.openxmlformats.org/officeDocument/2006/relationships/hyperlink" Target="https://www.adafruit.com/product/518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jp.seeedstudio.com/Grove-Chainable-RGB-Led-V2-0.html" TargetMode="External"/><Relationship Id="rId5" Type="http://schemas.openxmlformats.org/officeDocument/2006/relationships/hyperlink" Target="https://www.seeedstudio.com/Grove-I2C-Hub.html" TargetMode="External"/><Relationship Id="rId4" Type="http://schemas.openxmlformats.org/officeDocument/2006/relationships/hyperlink" Target="https://docs.arduino.cc/hardware/mkr-connector-carrie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推奨</a:t>
            </a:r>
            <a:r>
              <a:rPr kumimoji="1" lang="en-US" altLang="ja-JP" dirty="0"/>
              <a:t>Arduino</a:t>
            </a:r>
            <a:r>
              <a:rPr kumimoji="1" lang="ja-JP" altLang="en-US" dirty="0"/>
              <a:t>機器構成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47A7F-9FDD-39C3-C6FA-072E580FA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FC68EDE-B4F7-AFB0-BEFB-A11DF9A4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417207C-E849-E6C2-50A8-D15C8620AF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013527"/>
              </p:ext>
            </p:extLst>
          </p:nvPr>
        </p:nvGraphicFramePr>
        <p:xfrm>
          <a:off x="374585" y="1189454"/>
          <a:ext cx="6271959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83854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888105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Connector Carrier</a:t>
                      </a:r>
                      <a:r>
                        <a:rPr kumimoji="1" lang="ja-JP" altLang="en-US" dirty="0"/>
                        <a:t>の「</a:t>
                      </a:r>
                      <a:r>
                        <a:rPr kumimoji="1" lang="en-US" altLang="ja-JP" dirty="0"/>
                        <a:t>TWI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0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Connector Carrier</a:t>
                      </a:r>
                      <a:r>
                        <a:rPr kumimoji="1" lang="ja-JP" altLang="en-US" dirty="0"/>
                        <a:t>の「</a:t>
                      </a:r>
                      <a:r>
                        <a:rPr kumimoji="1" lang="en-US" altLang="ja-JP" dirty="0"/>
                        <a:t>D5,D6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r>
                        <a:rPr kumimoji="1" lang="ja-JP" altLang="en-US" dirty="0"/>
                        <a:t>の空コネクタ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302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BA0BD4-15AB-AFE5-4482-1D33455B8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0FFDF7C-527E-52BA-736C-43E1783C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AD052A-9A6F-3D3B-3CA8-D3C4EED713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8D7C2481-AADC-5763-0F55-7277F37DB739}"/>
              </a:ext>
            </a:extLst>
          </p:cNvPr>
          <p:cNvGraphicFramePr>
            <a:graphicFrameLocks noGrp="1"/>
          </p:cNvGraphicFramePr>
          <p:nvPr/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780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1CE4326-98E9-A6C4-E1C7-AABE38BB52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0ABB0F8-69FD-7D8F-3C40-D35B93B4E4C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238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66B16-7CDE-EBBC-40E5-7A1D038142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8160D3AC-A36C-64DC-F435-09A154FBD2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352E068-1EA0-F31C-3CB8-8CB70ED5EA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ja-JP" dirty="0"/>
              <a:t>Arduino Nano 33 IoT</a:t>
            </a:r>
          </a:p>
          <a:p>
            <a:pPr lvl="1"/>
            <a:r>
              <a:rPr lang="en-US" altLang="ja-JP" dirty="0">
                <a:hlinkClick r:id="rId3"/>
              </a:rPr>
              <a:t>https://docs.arduino.cc/hardware/nano-33-iot/</a:t>
            </a:r>
          </a:p>
          <a:p>
            <a:r>
              <a:rPr lang="en-US" altLang="ja-JP" dirty="0"/>
              <a:t>Arduino Nano</a:t>
            </a:r>
            <a:r>
              <a:rPr lang="ja-JP" altLang="en-US" dirty="0"/>
              <a:t>用</a:t>
            </a:r>
            <a:r>
              <a:rPr lang="en-US" altLang="ja-JP" dirty="0"/>
              <a:t>Grove</a:t>
            </a:r>
            <a:r>
              <a:rPr lang="ja-JP" altLang="en-US" dirty="0"/>
              <a:t>シールド</a:t>
            </a:r>
            <a:endParaRPr lang="en-US" altLang="ja-JP" dirty="0"/>
          </a:p>
          <a:p>
            <a:pPr lvl="1"/>
            <a:r>
              <a:rPr lang="en-US" altLang="ja-JP" dirty="0">
                <a:hlinkClick r:id="rId4"/>
              </a:rPr>
              <a:t>https://jp.seeedstudio.com/Grove-Shield-for-Arduino-Nano-p-4112.html</a:t>
            </a:r>
          </a:p>
          <a:p>
            <a:r>
              <a:rPr lang="en-US" altLang="ja-JP" dirty="0"/>
              <a:t>Grove I2C Hub</a:t>
            </a:r>
          </a:p>
          <a:p>
            <a:pPr lvl="1"/>
            <a:r>
              <a:rPr lang="en-US" altLang="ja-JP" dirty="0">
                <a:hlinkClick r:id="rId5"/>
              </a:rPr>
              <a:t>https://www.seeedstudio.com/Grove-I2C-Hub.html</a:t>
            </a:r>
            <a:endParaRPr lang="en-US" altLang="ja-JP" dirty="0"/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6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7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8"/>
              </a:rPr>
              <a:t>https://www.seeedstudio.com/Grove-4-pin-Female-Jumper-to-Grove-4-pin-Conversion-Cable-5-PCs-per-PAck.html</a:t>
            </a:r>
            <a:endParaRPr lang="en-US" altLang="ja-JP" dirty="0"/>
          </a:p>
          <a:p>
            <a:r>
              <a:rPr lang="en-US" altLang="ja-JP" dirty="0"/>
              <a:t>MicroSD card breakout board+(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9"/>
              </a:rPr>
              <a:t>https://www.adafruit.com/product/254</a:t>
            </a:r>
            <a:endParaRPr lang="en-US" altLang="ja-JP" dirty="0"/>
          </a:p>
          <a:p>
            <a:r>
              <a:rPr lang="ja-JP" altLang="en-US" dirty="0"/>
              <a:t>ジャンパケーブル</a:t>
            </a:r>
            <a:endParaRPr lang="en-US" altLang="ja-JP" dirty="0"/>
          </a:p>
          <a:p>
            <a:pPr lvl="1"/>
            <a:r>
              <a:rPr lang="en-US" altLang="ja-JP" dirty="0">
                <a:hlinkClick r:id="rId10"/>
              </a:rPr>
              <a:t>https://akizukidenshi.com/catalog/g/g108936/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95633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83B07-CBE1-E011-2346-91D691FE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391C9F-3318-97C2-0353-A91A8237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Nano 33 IoT</a:t>
            </a:r>
            <a:endParaRPr kumimoji="1" lang="ja-JP" altLang="en-US" dirty="0"/>
          </a:p>
        </p:txBody>
      </p:sp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8FE305AF-D35F-CE29-2E87-9C7ED9100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2" y="1895134"/>
            <a:ext cx="1697960" cy="715044"/>
          </a:xfrm>
          <a:prstGeom prst="rect">
            <a:avLst/>
          </a:prstGeom>
        </p:spPr>
      </p:pic>
      <p:pic>
        <p:nvPicPr>
          <p:cNvPr id="8" name="図 7" descr="電子機器 が含まれている画像&#10;&#10;自動的に生成された説明">
            <a:extLst>
              <a:ext uri="{FF2B5EF4-FFF2-40B4-BE49-F238E27FC236}">
                <a16:creationId xmlns:a16="http://schemas.microsoft.com/office/drawing/2014/main" id="{E9951E5E-2ADA-5376-1207-99CBCC807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15472" r="20594" b="16012"/>
          <a:stretch/>
        </p:blipFill>
        <p:spPr>
          <a:xfrm>
            <a:off x="790831" y="2678945"/>
            <a:ext cx="1994084" cy="1735956"/>
          </a:xfrm>
          <a:prstGeom prst="rect">
            <a:avLst/>
          </a:prstGeom>
        </p:spPr>
      </p:pic>
      <p:pic>
        <p:nvPicPr>
          <p:cNvPr id="9" name="図 8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DD36DE41-9BAD-77FC-EE26-DD6BD6C2D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12939"/>
            <a:ext cx="3199086" cy="177625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85F1D73-FF9F-A911-B9CF-698DF02C32FE}"/>
              </a:ext>
            </a:extLst>
          </p:cNvPr>
          <p:cNvSpPr txBox="1"/>
          <p:nvPr/>
        </p:nvSpPr>
        <p:spPr>
          <a:xfrm>
            <a:off x="4852294" y="1621872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6F87A786-8AE3-37F4-1470-92A69EF8B6FD}"/>
              </a:ext>
            </a:extLst>
          </p:cNvPr>
          <p:cNvSpPr/>
          <p:nvPr/>
        </p:nvSpPr>
        <p:spPr>
          <a:xfrm>
            <a:off x="1124636" y="1575501"/>
            <a:ext cx="1326473" cy="205835"/>
          </a:xfrm>
          <a:prstGeom prst="wedgeRectCallout">
            <a:avLst>
              <a:gd name="adj1" fmla="val -4793"/>
              <a:gd name="adj2" fmla="val 12500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33 IoT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248C1B7-FCC2-2853-8A4A-38C8896A4C29}"/>
              </a:ext>
            </a:extLst>
          </p:cNvPr>
          <p:cNvSpPr/>
          <p:nvPr/>
        </p:nvSpPr>
        <p:spPr>
          <a:xfrm>
            <a:off x="684384" y="4484656"/>
            <a:ext cx="2399862" cy="293815"/>
          </a:xfrm>
          <a:prstGeom prst="wedgeRectCallout">
            <a:avLst>
              <a:gd name="adj1" fmla="val -5823"/>
              <a:gd name="adj2" fmla="val -1172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CD275A46-078E-335C-CBF0-FE677F702EC1}"/>
              </a:ext>
            </a:extLst>
          </p:cNvPr>
          <p:cNvSpPr/>
          <p:nvPr/>
        </p:nvSpPr>
        <p:spPr>
          <a:xfrm>
            <a:off x="7524038" y="386879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C9FD6756-469C-E8A1-BF32-97C10D25D5F0}"/>
              </a:ext>
            </a:extLst>
          </p:cNvPr>
          <p:cNvSpPr/>
          <p:nvPr/>
        </p:nvSpPr>
        <p:spPr>
          <a:xfrm>
            <a:off x="4424577" y="386548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855A50BE-431B-403E-B112-ABB134C67DD1}"/>
              </a:ext>
            </a:extLst>
          </p:cNvPr>
          <p:cNvSpPr/>
          <p:nvPr/>
        </p:nvSpPr>
        <p:spPr>
          <a:xfrm>
            <a:off x="5584607" y="369824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52135617-6503-464E-511B-D9202CCCE069}"/>
              </a:ext>
            </a:extLst>
          </p:cNvPr>
          <p:cNvSpPr/>
          <p:nvPr/>
        </p:nvSpPr>
        <p:spPr>
          <a:xfrm>
            <a:off x="7271136" y="1895134"/>
            <a:ext cx="1458429" cy="631605"/>
          </a:xfrm>
          <a:prstGeom prst="wedgeRectCallout">
            <a:avLst>
              <a:gd name="adj1" fmla="val -51459"/>
              <a:gd name="adj2" fmla="val 11397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EFAAEB-37B8-5CB8-6F74-DF47D2C6AECE}"/>
              </a:ext>
            </a:extLst>
          </p:cNvPr>
          <p:cNvSpPr txBox="1"/>
          <p:nvPr/>
        </p:nvSpPr>
        <p:spPr>
          <a:xfrm>
            <a:off x="4812464" y="4455339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マイクロ</a:t>
            </a:r>
            <a:r>
              <a:rPr kumimoji="1" lang="en-US" altLang="ja-JP" sz="1200" dirty="0"/>
              <a:t>SD</a:t>
            </a:r>
            <a:r>
              <a:rPr kumimoji="1" lang="ja-JP" altLang="en-US" sz="1200" dirty="0"/>
              <a:t>の配線はジャンパケーブルが必須</a:t>
            </a:r>
          </a:p>
        </p:txBody>
      </p:sp>
    </p:spTree>
    <p:extLst>
      <p:ext uri="{BB962C8B-B14F-4D97-AF65-F5344CB8AC3E}">
        <p14:creationId xmlns:p14="http://schemas.microsoft.com/office/powerpoint/2010/main" val="135605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4E610C-711C-8AE8-72E8-2F122AB0F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D44221B9-F0E5-3332-2A3E-FEEA41284F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287259"/>
              </p:ext>
            </p:extLst>
          </p:nvPr>
        </p:nvGraphicFramePr>
        <p:xfrm>
          <a:off x="789674" y="930775"/>
          <a:ext cx="671582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27719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888105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</a:t>
                      </a:r>
                      <a:r>
                        <a:rPr kumimoji="1" lang="ja-JP" altLang="en-US" dirty="0"/>
                        <a:t>用</a:t>
                      </a:r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シールドの「</a:t>
                      </a:r>
                      <a:r>
                        <a:rPr kumimoji="1" lang="en-US" altLang="ja-JP" dirty="0"/>
                        <a:t>I2C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0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</a:t>
                      </a:r>
                      <a:r>
                        <a:rPr kumimoji="1" lang="ja-JP" altLang="en-US" dirty="0"/>
                        <a:t>用</a:t>
                      </a:r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シールドの「</a:t>
                      </a:r>
                      <a:r>
                        <a:rPr kumimoji="1" lang="en-US" altLang="ja-JP" dirty="0"/>
                        <a:t>D6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r>
                        <a:rPr kumimoji="1" lang="ja-JP" altLang="en-US" dirty="0"/>
                        <a:t>の空コネクタ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MicroSD card breakout board+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下図参照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957429"/>
                  </a:ext>
                </a:extLst>
              </a:tr>
            </a:tbl>
          </a:graphicData>
        </a:graphic>
      </p:graphicFrame>
      <p:pic>
        <p:nvPicPr>
          <p:cNvPr id="5" name="図 4">
            <a:extLst>
              <a:ext uri="{FF2B5EF4-FFF2-40B4-BE49-F238E27FC236}">
                <a16:creationId xmlns:a16="http://schemas.microsoft.com/office/drawing/2014/main" id="{DFC28A76-74F7-6CB5-C89B-4E13AFBDE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969" y="2940435"/>
            <a:ext cx="3318021" cy="1791903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AD467349-353C-D085-57E8-CC3E903F0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674" y="3337878"/>
            <a:ext cx="3200400" cy="13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133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8DC0B-6098-27CE-171F-871E436B4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54D1752-FD75-A7F2-E4A8-3B9B33A02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85D5215-52A1-A63F-6E21-4045AF5A5F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A2551392-201C-E1D2-1A72-C371E3022443}"/>
              </a:ext>
            </a:extLst>
          </p:cNvPr>
          <p:cNvGraphicFramePr>
            <a:graphicFrameLocks noGrp="1"/>
          </p:cNvGraphicFramePr>
          <p:nvPr/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6317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04BFAA0-EFCB-D07B-1E21-897CC2034A0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480A1EC-1594-28B7-0107-663F2B03377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580742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90350-9F53-72AB-729C-53F6B585D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67981A1-D4BA-FD35-FF9C-844043342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6DE5921-F9BE-41AB-D811-71472C8B7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dirty="0"/>
              <a:t>Arduino Uno R4 minima</a:t>
            </a:r>
          </a:p>
          <a:p>
            <a:pPr lvl="1"/>
            <a:r>
              <a:rPr lang="en-US" altLang="ja-JP" dirty="0">
                <a:hlinkClick r:id="rId3"/>
              </a:rPr>
              <a:t>https://docs.arduino.cc/hardware/uno-r4-minima/</a:t>
            </a:r>
          </a:p>
          <a:p>
            <a:r>
              <a:rPr lang="en-US" altLang="ja-JP" dirty="0"/>
              <a:t>Ethernet Shield Rev2</a:t>
            </a:r>
          </a:p>
          <a:p>
            <a:pPr lvl="1"/>
            <a:r>
              <a:rPr lang="en-US" altLang="ja-JP" dirty="0">
                <a:hlinkClick r:id="rId4"/>
              </a:rPr>
              <a:t>https://docs.arduino.cc/hardware/ethernet-shield-rev2/</a:t>
            </a:r>
            <a:endParaRPr lang="en-US" altLang="ja-JP" dirty="0"/>
          </a:p>
          <a:p>
            <a:r>
              <a:rPr lang="en-US" altLang="ja-JP" dirty="0"/>
              <a:t>Arduino</a:t>
            </a:r>
            <a:r>
              <a:rPr lang="ja-JP" altLang="en-US" dirty="0"/>
              <a:t>用 </a:t>
            </a:r>
            <a:r>
              <a:rPr lang="en-US" altLang="ja-JP" dirty="0"/>
              <a:t>Grove</a:t>
            </a:r>
            <a:r>
              <a:rPr lang="ja-JP" altLang="en-US" dirty="0"/>
              <a:t>ベースシールド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https://jp.seeedstudio.com/Base-Shield-V2.html</a:t>
            </a:r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6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7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8"/>
              </a:rPr>
              <a:t>https://www.seeedstudio.com/Grove-4-pin-Female-Jumper-to-Grove-4-pin-Conversion-Cable-5-PCs-per-PAck.html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4255745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4E4BF-E9E7-E8C0-C743-B30B2F21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C0FE84B6-A353-2717-1482-F9A612071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982C3D-8A8B-65B2-F6C6-388A9A5F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Uno R4 minima</a:t>
            </a:r>
            <a:endParaRPr kumimoji="1" lang="ja-JP" altLang="en-US" dirty="0"/>
          </a:p>
        </p:txBody>
      </p:sp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7409C98-8BFF-AFCD-1CA6-06654E019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5695229" y="1798618"/>
            <a:ext cx="3118051" cy="1464095"/>
          </a:xfrm>
          <a:prstGeom prst="rect">
            <a:avLst/>
          </a:prstGeom>
        </p:spPr>
      </p:pic>
      <p:pic>
        <p:nvPicPr>
          <p:cNvPr id="9" name="図 8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DB55D6E8-5124-D3F1-8A35-3C2EF9A9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4" y="1010086"/>
            <a:ext cx="1776491" cy="1332369"/>
          </a:xfrm>
          <a:prstGeom prst="rect">
            <a:avLst/>
          </a:prstGeom>
        </p:spPr>
      </p:pic>
      <p:pic>
        <p:nvPicPr>
          <p:cNvPr id="11" name="図 10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C336879A-523A-8551-0A5C-29DDE5BF1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3" t="6342" r="10072" b="5441"/>
          <a:stretch/>
        </p:blipFill>
        <p:spPr>
          <a:xfrm>
            <a:off x="150986" y="2626120"/>
            <a:ext cx="2055164" cy="1681510"/>
          </a:xfrm>
          <a:prstGeom prst="rect">
            <a:avLst/>
          </a:prstGeom>
        </p:spPr>
      </p:pic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BDFA8B41-5426-1A42-63C4-C718543B46AE}"/>
              </a:ext>
            </a:extLst>
          </p:cNvPr>
          <p:cNvSpPr/>
          <p:nvPr/>
        </p:nvSpPr>
        <p:spPr>
          <a:xfrm>
            <a:off x="2621949" y="1085611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minima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46D2E3DF-919B-0F1E-8BA6-8B926136BE0C}"/>
              </a:ext>
            </a:extLst>
          </p:cNvPr>
          <p:cNvSpPr/>
          <p:nvPr/>
        </p:nvSpPr>
        <p:spPr>
          <a:xfrm>
            <a:off x="394593" y="4417342"/>
            <a:ext cx="2099331" cy="314996"/>
          </a:xfrm>
          <a:prstGeom prst="wedgeRectCallout">
            <a:avLst>
              <a:gd name="adj1" fmla="val -17242"/>
              <a:gd name="adj2" fmla="val -11495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r>
              <a:rPr kumimoji="1" lang="en-US" altLang="ja-JP" sz="1200" dirty="0">
                <a:solidFill>
                  <a:schemeClr val="tx1"/>
                </a:solidFill>
              </a:rPr>
              <a:t>Rev2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67C851-EF8F-E6D8-123B-0F7BE9270867}"/>
              </a:ext>
            </a:extLst>
          </p:cNvPr>
          <p:cNvSpPr txBox="1"/>
          <p:nvPr/>
        </p:nvSpPr>
        <p:spPr>
          <a:xfrm>
            <a:off x="5924861" y="1275398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A646D10B-7177-42B1-6886-CC764F0DC647}"/>
              </a:ext>
            </a:extLst>
          </p:cNvPr>
          <p:cNvSpPr/>
          <p:nvPr/>
        </p:nvSpPr>
        <p:spPr>
          <a:xfrm>
            <a:off x="7573405" y="333483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48ECA30E-17B2-EA91-A034-3B937E485A26}"/>
              </a:ext>
            </a:extLst>
          </p:cNvPr>
          <p:cNvSpPr/>
          <p:nvPr/>
        </p:nvSpPr>
        <p:spPr>
          <a:xfrm>
            <a:off x="6376283" y="3241891"/>
            <a:ext cx="1042053" cy="385445"/>
          </a:xfrm>
          <a:prstGeom prst="wedgeRectCallout">
            <a:avLst>
              <a:gd name="adj1" fmla="val 36818"/>
              <a:gd name="adj2" fmla="val -15955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5C0B2CEF-1137-AD21-D701-743C97F9EDC6}"/>
              </a:ext>
            </a:extLst>
          </p:cNvPr>
          <p:cNvSpPr/>
          <p:nvPr/>
        </p:nvSpPr>
        <p:spPr>
          <a:xfrm>
            <a:off x="1447311" y="2448924"/>
            <a:ext cx="1042053" cy="385445"/>
          </a:xfrm>
          <a:prstGeom prst="wedgeRectCallout">
            <a:avLst>
              <a:gd name="adj1" fmla="val -9191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7899423A-2C57-FD3F-130C-64864E2B7564}"/>
              </a:ext>
            </a:extLst>
          </p:cNvPr>
          <p:cNvSpPr/>
          <p:nvPr/>
        </p:nvSpPr>
        <p:spPr>
          <a:xfrm>
            <a:off x="5273864" y="291891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504E973C-26D4-F9E7-8702-D51454339797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1CA4F9B-8229-552A-32FC-F456E2EDED6D}"/>
              </a:ext>
            </a:extLst>
          </p:cNvPr>
          <p:cNvSpPr txBox="1"/>
          <p:nvPr/>
        </p:nvSpPr>
        <p:spPr>
          <a:xfrm>
            <a:off x="5520998" y="4259358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センサを取り付ける際は，イーサネット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 </a:t>
            </a:r>
            <a:r>
              <a:rPr kumimoji="1" lang="ja-JP" altLang="en-US" sz="1200" dirty="0"/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807725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FE295B-A4A4-2336-1A93-453CE922DC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70A90A6-4319-5BBB-AA7B-DD62C60F1E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771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24DD3B-AE4D-6619-D17E-DF153A366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6B42D33C-5C95-1258-8F72-8E868BEA45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692912"/>
              </p:ext>
            </p:extLst>
          </p:nvPr>
        </p:nvGraphicFramePr>
        <p:xfrm>
          <a:off x="789674" y="930775"/>
          <a:ext cx="671582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27719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888105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シールドの「</a:t>
                      </a:r>
                      <a:r>
                        <a:rPr kumimoji="1" lang="en-US" altLang="ja-JP" dirty="0"/>
                        <a:t>D6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</a:t>
                      </a:r>
                      <a:r>
                        <a:rPr kumimoji="1" lang="en-US" altLang="ja-JP" dirty="0"/>
                        <a:t>I2C</a:t>
                      </a:r>
                      <a:r>
                        <a:rPr kumimoji="1" lang="ja-JP" altLang="en-US" dirty="0"/>
                        <a:t>コネクタのいずれか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12265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7CECC-AA78-1721-518C-6A6B9F8E8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89BAF0-349A-94BA-3A4A-9CBA4D8C2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52BC9A40-3E3A-2D62-D238-49E2B4821C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77726B14-08A5-1B9C-BA4C-066AAB92C8CF}"/>
              </a:ext>
            </a:extLst>
          </p:cNvPr>
          <p:cNvGraphicFramePr>
            <a:graphicFrameLocks noGrp="1"/>
          </p:cNvGraphicFramePr>
          <p:nvPr/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30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5DE44-AC98-B4E5-3E1B-D5AE8B34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53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CADAD3E-9EB9-BDFA-3257-BBBCFDF14D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BAB77A8F-E811-8143-2E0D-C88753DA66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5568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274FA-C3A7-BCD4-2F23-BC9D3204A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C87E77B7-7697-D74F-9D45-61D7595B6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87DD47E6-5BDB-48CB-9836-8207BB782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dirty="0"/>
              <a:t>Arduino Uno R4 </a:t>
            </a:r>
            <a:r>
              <a:rPr lang="en-US" altLang="ja-JP" dirty="0" err="1"/>
              <a:t>WiFi</a:t>
            </a:r>
            <a:endParaRPr lang="en-US" altLang="ja-JP" dirty="0"/>
          </a:p>
          <a:p>
            <a:pPr lvl="1"/>
            <a:r>
              <a:rPr lang="en-US" altLang="ja-JP" dirty="0">
                <a:hlinkClick r:id="rId3"/>
              </a:rPr>
              <a:t>https://docs.arduino.cc/hardware/uno-r4-wifi/</a:t>
            </a:r>
          </a:p>
          <a:p>
            <a:r>
              <a:rPr lang="en-US" altLang="ja-JP" dirty="0" err="1"/>
              <a:t>SparkFun</a:t>
            </a:r>
            <a:r>
              <a:rPr lang="en-US" altLang="ja-JP" dirty="0"/>
              <a:t> microSD Shield</a:t>
            </a:r>
          </a:p>
          <a:p>
            <a:pPr lvl="1"/>
            <a:r>
              <a:rPr lang="en-US" altLang="ja-JP" dirty="0">
                <a:hlinkClick r:id="rId4"/>
              </a:rPr>
              <a:t>https://www.sparkfun.com/products/12761</a:t>
            </a:r>
          </a:p>
          <a:p>
            <a:r>
              <a:rPr lang="en-US" altLang="ja-JP" dirty="0"/>
              <a:t>Arduino</a:t>
            </a:r>
            <a:r>
              <a:rPr lang="ja-JP" altLang="en-US" dirty="0"/>
              <a:t>用 </a:t>
            </a:r>
            <a:r>
              <a:rPr lang="en-US" altLang="ja-JP" dirty="0"/>
              <a:t>Grove</a:t>
            </a:r>
            <a:r>
              <a:rPr lang="ja-JP" altLang="en-US" dirty="0"/>
              <a:t>ベースシールド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https://jp.seeedstudio.com/Base-Shield-V2.html</a:t>
            </a:r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6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7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8"/>
              </a:rPr>
              <a:t>https://www.seeedstudio.com/Grove-4-pin-Female-Jumper-to-Grove-4-pin-Conversion-Cable-5-PCs-per-PAck.html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901644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D7044-4E1A-8C7E-1871-0516B6FF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625390-A010-BA5F-965D-A7849F79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Uno R4 </a:t>
            </a:r>
            <a:r>
              <a:rPr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6" name="図 5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DD476F2-2390-5DB6-87FE-ADE00DC31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60" y="1472925"/>
            <a:ext cx="3241132" cy="2402240"/>
          </a:xfrm>
          <a:prstGeom prst="rect">
            <a:avLst/>
          </a:prstGeom>
        </p:spPr>
      </p:pic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4D8FFFCB-1208-3439-85D0-23DCF1C0F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5" y="1075203"/>
            <a:ext cx="2131790" cy="1598842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E54433D6-E63B-7E09-449F-F164E60CBF46}"/>
              </a:ext>
            </a:extLst>
          </p:cNvPr>
          <p:cNvSpPr/>
          <p:nvPr/>
        </p:nvSpPr>
        <p:spPr>
          <a:xfrm>
            <a:off x="2701032" y="1367345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図 9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1487667-196F-7746-3CE3-112C1CD1B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9" y="3021536"/>
            <a:ext cx="1643151" cy="1274987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631FE935-A2B6-CC2C-A6B4-F73F342D20B1}"/>
              </a:ext>
            </a:extLst>
          </p:cNvPr>
          <p:cNvSpPr/>
          <p:nvPr/>
        </p:nvSpPr>
        <p:spPr>
          <a:xfrm>
            <a:off x="466941" y="4310959"/>
            <a:ext cx="1724409" cy="584488"/>
          </a:xfrm>
          <a:prstGeom prst="wedgeRectCallout">
            <a:avLst>
              <a:gd name="adj1" fmla="val -10936"/>
              <a:gd name="adj2" fmla="val -10480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Sparcfun</a:t>
            </a:r>
            <a:r>
              <a:rPr kumimoji="1" lang="en-US" altLang="ja-JP" sz="1200" dirty="0">
                <a:solidFill>
                  <a:schemeClr val="tx1"/>
                </a:solidFill>
              </a:rPr>
              <a:t> Electronics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E83FD35-C81E-5568-6BA7-8943F600F15C}"/>
              </a:ext>
            </a:extLst>
          </p:cNvPr>
          <p:cNvSpPr txBox="1"/>
          <p:nvPr/>
        </p:nvSpPr>
        <p:spPr>
          <a:xfrm>
            <a:off x="83825" y="4925942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>
                <a:solidFill>
                  <a:schemeClr val="accent1"/>
                </a:solidFill>
              </a:rPr>
              <a:t>ピンの別途購入とはんだ付けが必要</a:t>
            </a:r>
          </a:p>
        </p:txBody>
      </p:sp>
      <p:pic>
        <p:nvPicPr>
          <p:cNvPr id="13" name="図 1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DE79146-5D72-5FBF-F9F3-5EBAB1918B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7217E11-3CCF-4E7B-4820-239BAFA37A60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E47A284-7321-02D1-06D7-1A916FAFB1CF}"/>
              </a:ext>
            </a:extLst>
          </p:cNvPr>
          <p:cNvSpPr txBox="1"/>
          <p:nvPr/>
        </p:nvSpPr>
        <p:spPr>
          <a:xfrm>
            <a:off x="5761279" y="100162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B9C08A18-CC37-E453-1ABA-D2254673A3E6}"/>
              </a:ext>
            </a:extLst>
          </p:cNvPr>
          <p:cNvSpPr/>
          <p:nvPr/>
        </p:nvSpPr>
        <p:spPr>
          <a:xfrm>
            <a:off x="6745726" y="3685750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3175C4E1-DE4B-B3F0-E341-BE46B71D42EA}"/>
              </a:ext>
            </a:extLst>
          </p:cNvPr>
          <p:cNvSpPr/>
          <p:nvPr/>
        </p:nvSpPr>
        <p:spPr>
          <a:xfrm>
            <a:off x="7730161" y="2288600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77C3D79B-3BE5-2A25-A256-93505B57B04D}"/>
              </a:ext>
            </a:extLst>
          </p:cNvPr>
          <p:cNvSpPr/>
          <p:nvPr/>
        </p:nvSpPr>
        <p:spPr>
          <a:xfrm>
            <a:off x="5125160" y="367020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703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8C5B4-D3F7-F7F4-A2AA-99EA13C88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0B8E5D0-0C27-53B3-045B-6B560C49A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E6DCD3E5-54E4-6080-9EE3-AD5D2ADF18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676451"/>
              </p:ext>
            </p:extLst>
          </p:nvPr>
        </p:nvGraphicFramePr>
        <p:xfrm>
          <a:off x="789674" y="930775"/>
          <a:ext cx="6715824" cy="1112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827719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888105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シールドの「</a:t>
                      </a:r>
                      <a:r>
                        <a:rPr kumimoji="1" lang="en-US" altLang="ja-JP" dirty="0"/>
                        <a:t>D6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シールドの</a:t>
                      </a:r>
                      <a:r>
                        <a:rPr kumimoji="1" lang="en-US" altLang="ja-JP" dirty="0"/>
                        <a:t>I2C</a:t>
                      </a:r>
                      <a:r>
                        <a:rPr kumimoji="1" lang="ja-JP" altLang="en-US" dirty="0"/>
                        <a:t>コネクタのいずれか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6636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83532-6942-A561-7461-72461B1953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1FBCC53-CB01-7C23-46BA-7C929EFC1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AC741432-7D8E-C0E4-377A-D11B944C8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CB786474-1A46-1EB4-9009-B5E60FFEFD2A}"/>
              </a:ext>
            </a:extLst>
          </p:cNvPr>
          <p:cNvGraphicFramePr>
            <a:graphicFrameLocks noGrp="1"/>
          </p:cNvGraphicFramePr>
          <p:nvPr/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4802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6DB76B95-BB90-5492-31D4-23188182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E5BD4B1-C62C-75B9-B21D-08E830FE2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ja-JP" dirty="0"/>
              <a:t>Arduino MKR Zero</a:t>
            </a:r>
          </a:p>
          <a:p>
            <a:pPr lvl="1"/>
            <a:r>
              <a:rPr lang="en-US" altLang="ja-JP" dirty="0">
                <a:hlinkClick r:id="rId3"/>
              </a:rPr>
              <a:t>https://docs.arduino.cc/hardware/mkr-zero/</a:t>
            </a:r>
            <a:endParaRPr lang="en-US" altLang="ja-JP" dirty="0"/>
          </a:p>
          <a:p>
            <a:r>
              <a:rPr lang="en-US" altLang="ja-JP" dirty="0"/>
              <a:t>MKR Connector Carrier</a:t>
            </a:r>
          </a:p>
          <a:p>
            <a:pPr lvl="1"/>
            <a:r>
              <a:rPr lang="en-US" altLang="ja-JP" dirty="0">
                <a:hlinkClick r:id="rId4"/>
              </a:rPr>
              <a:t>https://docs.arduino.cc/hardware/mkr-connector-carrier/</a:t>
            </a:r>
            <a:endParaRPr lang="en-US" altLang="ja-JP" dirty="0"/>
          </a:p>
          <a:p>
            <a:r>
              <a:rPr lang="en-US" altLang="ja-JP" dirty="0"/>
              <a:t>MKR </a:t>
            </a:r>
            <a:r>
              <a:rPr lang="ja-JP" altLang="en-US" dirty="0"/>
              <a:t>イーサネットシールド</a:t>
            </a:r>
            <a:endParaRPr lang="en-US" altLang="ja-JP" dirty="0"/>
          </a:p>
          <a:p>
            <a:pPr lvl="1"/>
            <a:r>
              <a:rPr lang="en-US" altLang="ja-JP" dirty="0">
                <a:hlinkClick r:id="rId5"/>
              </a:rPr>
              <a:t>https://docs.arduino.cc/hardware/mkr-eth-shield/</a:t>
            </a:r>
            <a:endParaRPr lang="ja-JP" altLang="en-US" dirty="0"/>
          </a:p>
          <a:p>
            <a:r>
              <a:rPr lang="en-US" altLang="ja-JP" dirty="0"/>
              <a:t>Grove I2C Hub</a:t>
            </a:r>
          </a:p>
          <a:p>
            <a:pPr lvl="1"/>
            <a:r>
              <a:rPr lang="en-US" altLang="ja-JP" dirty="0">
                <a:hlinkClick r:id="rId6"/>
              </a:rPr>
              <a:t>https://www.seeedstudio.com/Grove-I2C-Hub.html</a:t>
            </a:r>
            <a:endParaRPr lang="en-US" altLang="ja-JP" dirty="0"/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7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8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Male Jumper to Grove 4 pin Conversion Cable</a:t>
            </a:r>
          </a:p>
          <a:p>
            <a:pPr lvl="1"/>
            <a:r>
              <a:rPr lang="en-US" altLang="ja-JP" dirty="0">
                <a:hlinkClick r:id="rId9"/>
              </a:rPr>
              <a:t>https://www.seeedstudio.com/Grove-4-pin-Male-Jumper-to-Grove-4-pin-Conversion-Cable-5-PCs-per-Pack.html?queryID=128ace5eb9118338fd08a6573ac860a9&amp;objectID=1321&amp;indexName=bazaar_retailer_products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10"/>
              </a:rPr>
              <a:t>https://www.seeedstudio.com/Grove-4-pin-Female-Jumper-to-Grove-4-pin-Conversion-Cable-5-PCs-per-PAck.html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930732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43E01-4161-2AE3-809B-8F813531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4DFF874-7279-8AFB-C4EC-A55285F0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配線例</a:t>
            </a:r>
          </a:p>
        </p:txBody>
      </p:sp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D5E8128-54FB-CCD5-8904-0112A7BCB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6342" r="1928" b="18414"/>
          <a:stretch/>
        </p:blipFill>
        <p:spPr>
          <a:xfrm>
            <a:off x="711141" y="1710174"/>
            <a:ext cx="2929918" cy="18053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266C920-5F4B-B728-7B2D-C550559FE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558" y="1835862"/>
            <a:ext cx="2280102" cy="1926503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2D50EC71-D89D-CA32-45E4-315270BF69FC}"/>
              </a:ext>
            </a:extLst>
          </p:cNvPr>
          <p:cNvSpPr/>
          <p:nvPr/>
        </p:nvSpPr>
        <p:spPr>
          <a:xfrm>
            <a:off x="1377144" y="3556530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6302E7AC-3DDC-FAB5-D41C-51DB49DD73C0}"/>
              </a:ext>
            </a:extLst>
          </p:cNvPr>
          <p:cNvSpPr/>
          <p:nvPr/>
        </p:nvSpPr>
        <p:spPr>
          <a:xfrm>
            <a:off x="3259490" y="2776049"/>
            <a:ext cx="936865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Zero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F0A33FC5-8718-7718-45E1-D2608888F108}"/>
              </a:ext>
            </a:extLst>
          </p:cNvPr>
          <p:cNvSpPr/>
          <p:nvPr/>
        </p:nvSpPr>
        <p:spPr>
          <a:xfrm>
            <a:off x="3108371" y="1669170"/>
            <a:ext cx="1127525" cy="573941"/>
          </a:xfrm>
          <a:prstGeom prst="wedgeRectCallout">
            <a:avLst>
              <a:gd name="adj1" fmla="val -67744"/>
              <a:gd name="adj2" fmla="val 5081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イーサネット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ECC9E66-6D67-4E85-9E7A-C3DD96519815}"/>
              </a:ext>
            </a:extLst>
          </p:cNvPr>
          <p:cNvSpPr txBox="1"/>
          <p:nvPr/>
        </p:nvSpPr>
        <p:spPr>
          <a:xfrm>
            <a:off x="5831814" y="1358709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6D6F109-DC1C-51FB-A4EC-65630ADF341D}"/>
              </a:ext>
            </a:extLst>
          </p:cNvPr>
          <p:cNvSpPr/>
          <p:nvPr/>
        </p:nvSpPr>
        <p:spPr>
          <a:xfrm>
            <a:off x="7330445" y="1951196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0AD00FE4-3CAC-0AD6-5D87-4D07601EFFCB}"/>
              </a:ext>
            </a:extLst>
          </p:cNvPr>
          <p:cNvSpPr/>
          <p:nvPr/>
        </p:nvSpPr>
        <p:spPr>
          <a:xfrm>
            <a:off x="7627448" y="3592463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E7A55C25-A5B4-0823-DA52-55D36E302883}"/>
              </a:ext>
            </a:extLst>
          </p:cNvPr>
          <p:cNvSpPr/>
          <p:nvPr/>
        </p:nvSpPr>
        <p:spPr>
          <a:xfrm>
            <a:off x="4541697" y="3190109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050DA9F-37AF-CC0A-8DF5-25C2E0CEE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64" y="3525407"/>
            <a:ext cx="471556" cy="34482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D3BEC2-90CA-C065-6E64-A0B80F4AB9C8}"/>
              </a:ext>
            </a:extLst>
          </p:cNvPr>
          <p:cNvSpPr txBox="1"/>
          <p:nvPr/>
        </p:nvSpPr>
        <p:spPr>
          <a:xfrm>
            <a:off x="5520998" y="425935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MKR Connector Carrier</a:t>
            </a:r>
            <a:r>
              <a:rPr kumimoji="1" lang="ja-JP" altLang="en-US" sz="1200" dirty="0"/>
              <a:t>の制限により，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LED</a:t>
            </a:r>
            <a:r>
              <a:rPr kumimoji="1" lang="ja-JP" altLang="en-US" sz="1200" dirty="0"/>
              <a:t>は変換ケーブルで配線が必要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451B115-8914-539C-9B28-BCB6D70C89E5}"/>
              </a:ext>
            </a:extLst>
          </p:cNvPr>
          <p:cNvSpPr txBox="1"/>
          <p:nvPr/>
        </p:nvSpPr>
        <p:spPr>
          <a:xfrm>
            <a:off x="1096317" y="3922950"/>
            <a:ext cx="215956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本体とイーサネットシールドに</a:t>
            </a:r>
            <a:endParaRPr kumimoji="1" lang="en-US" altLang="ja-JP" sz="1100" dirty="0"/>
          </a:p>
          <a:p>
            <a:pPr algn="l"/>
            <a:r>
              <a:rPr kumimoji="1" lang="ja-JP" altLang="en-US" sz="1100" dirty="0"/>
              <a:t>マイクロ</a:t>
            </a:r>
            <a:r>
              <a:rPr kumimoji="1" lang="en-US" altLang="ja-JP" sz="1100" dirty="0"/>
              <a:t>SD</a:t>
            </a:r>
            <a:r>
              <a:rPr kumimoji="1" lang="ja-JP" altLang="en-US" sz="1100" dirty="0"/>
              <a:t>スロットが付属</a:t>
            </a:r>
            <a:endParaRPr kumimoji="1" lang="en-US" altLang="ja-JP" sz="1100" dirty="0"/>
          </a:p>
          <a:p>
            <a:pPr algn="l"/>
            <a:r>
              <a:rPr kumimoji="1" lang="en-US" altLang="ja-JP" sz="1100" dirty="0"/>
              <a:t>(</a:t>
            </a:r>
            <a:r>
              <a:rPr kumimoji="1" lang="ja-JP" altLang="en-US" sz="1100" dirty="0"/>
              <a:t>本体のスロットのみ利用可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7189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641E59-7BD4-A9A2-928F-A6BEC784F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配線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2464E4C-C1AF-5027-AB35-7CA34428C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1113049"/>
              </p:ext>
            </p:extLst>
          </p:nvPr>
        </p:nvGraphicFramePr>
        <p:xfrm>
          <a:off x="374585" y="1189454"/>
          <a:ext cx="8518590" cy="14833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383854">
                  <a:extLst>
                    <a:ext uri="{9D8B030D-6E8A-4147-A177-3AD203B41FA5}">
                      <a16:colId xmlns:a16="http://schemas.microsoft.com/office/drawing/2014/main" val="1837378831"/>
                    </a:ext>
                  </a:extLst>
                </a:gridCol>
                <a:gridCol w="3708718">
                  <a:extLst>
                    <a:ext uri="{9D8B030D-6E8A-4147-A177-3AD203B41FA5}">
                      <a16:colId xmlns:a16="http://schemas.microsoft.com/office/drawing/2014/main" val="555937401"/>
                    </a:ext>
                  </a:extLst>
                </a:gridCol>
                <a:gridCol w="2426018">
                  <a:extLst>
                    <a:ext uri="{9D8B030D-6E8A-4147-A177-3AD203B41FA5}">
                      <a16:colId xmlns:a16="http://schemas.microsoft.com/office/drawing/2014/main" val="161319966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回路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モジュール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接続先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備考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270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MKR Connector Carrier</a:t>
                      </a:r>
                      <a:r>
                        <a:rPr kumimoji="1" lang="ja-JP" altLang="en-US" dirty="0"/>
                        <a:t>の「</a:t>
                      </a:r>
                      <a:r>
                        <a:rPr kumimoji="1" lang="en-US" altLang="ja-JP" dirty="0"/>
                        <a:t>TWI</a:t>
                      </a:r>
                      <a:r>
                        <a:rPr kumimoji="1" lang="ja-JP" altLang="en-US" dirty="0"/>
                        <a:t>」コネクタ</a:t>
                      </a:r>
                      <a:endParaRPr kumimoji="1" lang="en-US" altLang="ja-JP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2909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Chainable RGB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Arduino</a:t>
                      </a:r>
                      <a:r>
                        <a:rPr kumimoji="1" lang="ja-JP" altLang="en-US" dirty="0"/>
                        <a:t>本体の「</a:t>
                      </a:r>
                      <a:r>
                        <a:rPr kumimoji="1" lang="en-US" altLang="ja-JP" dirty="0"/>
                        <a:t>D6,7</a:t>
                      </a:r>
                      <a:r>
                        <a:rPr kumimoji="1" lang="ja-JP" altLang="en-US" dirty="0"/>
                        <a:t>」端子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D6</a:t>
                      </a:r>
                      <a:r>
                        <a:rPr kumimoji="1" lang="ja-JP" altLang="en-US" dirty="0"/>
                        <a:t>に白線，</a:t>
                      </a:r>
                      <a:r>
                        <a:rPr kumimoji="1" lang="en-US" altLang="ja-JP" dirty="0"/>
                        <a:t>D7</a:t>
                      </a:r>
                      <a:r>
                        <a:rPr kumimoji="1" lang="ja-JP" altLang="en-US" dirty="0"/>
                        <a:t>に黄線を配線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99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I2C Hub</a:t>
                      </a:r>
                      <a:r>
                        <a:rPr kumimoji="1" lang="ja-JP" altLang="en-US" dirty="0"/>
                        <a:t>の空コネクタ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6806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8644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4DD34E-6C87-1DBF-C7EB-E658F33F7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RTC</a:t>
            </a:r>
            <a:r>
              <a:rPr kumimoji="1" lang="ja-JP" altLang="en-US" dirty="0"/>
              <a:t>の配線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B2F5607-22E0-65FA-9643-D5F4F34F76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94" r="19115"/>
          <a:stretch/>
        </p:blipFill>
        <p:spPr>
          <a:xfrm rot="16200000">
            <a:off x="3648056" y="383579"/>
            <a:ext cx="1920914" cy="2871216"/>
          </a:xfrm>
          <a:prstGeom prst="rect">
            <a:avLst/>
          </a:prstGeom>
        </p:spPr>
      </p:pic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E143FB31-A346-D717-1F77-7706ECB00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8194013"/>
              </p:ext>
            </p:extLst>
          </p:nvPr>
        </p:nvGraphicFramePr>
        <p:xfrm>
          <a:off x="918146" y="2878138"/>
          <a:ext cx="7307708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472375">
                  <a:extLst>
                    <a:ext uri="{9D8B030D-6E8A-4147-A177-3AD203B41FA5}">
                      <a16:colId xmlns:a16="http://schemas.microsoft.com/office/drawing/2014/main" val="3306166178"/>
                    </a:ext>
                  </a:extLst>
                </a:gridCol>
                <a:gridCol w="5835333">
                  <a:extLst>
                    <a:ext uri="{9D8B030D-6E8A-4147-A177-3AD203B41FA5}">
                      <a16:colId xmlns:a16="http://schemas.microsoft.com/office/drawing/2014/main" val="16488687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RTC(DS3231)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- 4 pin Female Jumper to Grove 4 pin Conversion Cable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10901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VIN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49568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GND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802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8299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SDA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5498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5563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60D1DF0-242B-11B5-4DDE-EF92BF080F7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kumimoji="1" lang="en-US" altLang="ja-JP" dirty="0"/>
              <a:t> 1010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5A94E807-2A3E-9AF2-FF32-2FC7DD9E4B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38158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1402C-5FD6-6D5B-49D1-6AE73B0A6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DEFBEE50-F569-5A9B-9681-F55E018E3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部品，モジュールなど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FEC700C7-65FC-F69A-80C0-44818ED7F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ja-JP" dirty="0"/>
              <a:t>Arduino 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</a:p>
          <a:p>
            <a:pPr lvl="1"/>
            <a:r>
              <a:rPr lang="en-US" altLang="ja-JP" dirty="0">
                <a:hlinkClick r:id="rId3"/>
              </a:rPr>
              <a:t>https://docs.arduino.cc/hardware/mkr-wifi-1010/</a:t>
            </a:r>
          </a:p>
          <a:p>
            <a:r>
              <a:rPr lang="en-US" altLang="ja-JP" dirty="0"/>
              <a:t>MKR Connector Carrier</a:t>
            </a:r>
          </a:p>
          <a:p>
            <a:pPr lvl="1"/>
            <a:r>
              <a:rPr lang="en-US" altLang="ja-JP" dirty="0">
                <a:hlinkClick r:id="rId4"/>
              </a:rPr>
              <a:t>https://docs.arduino.cc/hardware/mkr-connector-carrier/</a:t>
            </a:r>
            <a:endParaRPr lang="en-US" altLang="ja-JP" dirty="0"/>
          </a:p>
          <a:p>
            <a:r>
              <a:rPr lang="en-US" altLang="ja-JP" dirty="0"/>
              <a:t>Grove I2C Hub</a:t>
            </a:r>
          </a:p>
          <a:p>
            <a:pPr lvl="1"/>
            <a:r>
              <a:rPr lang="en-US" altLang="ja-JP" dirty="0">
                <a:hlinkClick r:id="rId5"/>
              </a:rPr>
              <a:t>https://www.seeedstudio.com/Grove-I2C-Hub.html</a:t>
            </a:r>
            <a:endParaRPr lang="en-US" altLang="ja-JP" dirty="0"/>
          </a:p>
          <a:p>
            <a:r>
              <a:rPr lang="en-US" altLang="ja-JP" dirty="0"/>
              <a:t>Grove Chainable RGB Led</a:t>
            </a:r>
          </a:p>
          <a:p>
            <a:pPr lvl="1"/>
            <a:r>
              <a:rPr lang="en-US" altLang="ja-JP" dirty="0">
                <a:hlinkClick r:id="rId6"/>
              </a:rPr>
              <a:t>https://jp.seeedstudio.com/Grove-Chainable-RGB-Led-V2-0.html</a:t>
            </a:r>
            <a:endParaRPr lang="en-US" altLang="ja-JP" dirty="0"/>
          </a:p>
          <a:p>
            <a:r>
              <a:rPr lang="en-US" altLang="ja-JP" dirty="0"/>
              <a:t>RTC(</a:t>
            </a:r>
            <a:r>
              <a:rPr lang="ja-JP" altLang="en-US" dirty="0"/>
              <a:t>推奨品</a:t>
            </a:r>
            <a:r>
              <a:rPr lang="en-US" altLang="ja-JP" dirty="0"/>
              <a:t>)</a:t>
            </a:r>
          </a:p>
          <a:p>
            <a:pPr lvl="1"/>
            <a:r>
              <a:rPr lang="en-US" altLang="ja-JP" dirty="0">
                <a:hlinkClick r:id="rId7"/>
              </a:rPr>
              <a:t>https://www.adafruit.com/product/5188</a:t>
            </a:r>
            <a:endParaRPr lang="en-US" altLang="ja-JP" dirty="0"/>
          </a:p>
          <a:p>
            <a:r>
              <a:rPr lang="en-US" altLang="ja-JP" dirty="0"/>
              <a:t>Grove - 4 pin Female Jumper to Grove 4 pin Conversion Cable</a:t>
            </a:r>
          </a:p>
          <a:p>
            <a:pPr lvl="1"/>
            <a:r>
              <a:rPr lang="en-US" altLang="ja-JP" dirty="0">
                <a:hlinkClick r:id="rId8"/>
              </a:rPr>
              <a:t>https://www.seeedstudio.com/Grove-4-pin-Female-Jumper-to-Grove-4-pin-Conversion-Cable-5-PCs-per-PAck.html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2688027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1F23-7D90-C0E4-2D03-18C39BE9A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69F1D7-CBED-940D-B75E-721A9ED6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pic>
        <p:nvPicPr>
          <p:cNvPr id="4" name="図 3" descr="電子機器, 回路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ADCA66A9-E25A-3AC8-303C-C76C5B7BB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17586" r="8775" b="11207"/>
          <a:stretch/>
        </p:blipFill>
        <p:spPr>
          <a:xfrm>
            <a:off x="545391" y="2120420"/>
            <a:ext cx="2738554" cy="170849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5481FD6-4859-4D60-1959-403C6EE2D277}"/>
              </a:ext>
            </a:extLst>
          </p:cNvPr>
          <p:cNvSpPr/>
          <p:nvPr/>
        </p:nvSpPr>
        <p:spPr>
          <a:xfrm>
            <a:off x="1006442" y="3769066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A0A2773-EFAC-C195-A810-2AD32E72FD5B}"/>
              </a:ext>
            </a:extLst>
          </p:cNvPr>
          <p:cNvSpPr/>
          <p:nvPr/>
        </p:nvSpPr>
        <p:spPr>
          <a:xfrm>
            <a:off x="2815512" y="3038012"/>
            <a:ext cx="1326473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en-US" altLang="ja-JP" sz="1200" dirty="0">
                <a:solidFill>
                  <a:schemeClr val="tx1"/>
                </a:solidFill>
              </a:rPr>
              <a:t> 1010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707C5A4-C49A-DEFC-0C60-40384BC8C351}"/>
              </a:ext>
            </a:extLst>
          </p:cNvPr>
          <p:cNvSpPr/>
          <p:nvPr/>
        </p:nvSpPr>
        <p:spPr>
          <a:xfrm>
            <a:off x="2913568" y="1825194"/>
            <a:ext cx="1015882" cy="687600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DC7D418-C78D-0B66-45E1-FC3E0102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47" y="2341743"/>
            <a:ext cx="3202261" cy="169034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05B7BD-ECC9-ED90-AF50-4986100B5368}"/>
              </a:ext>
            </a:extLst>
          </p:cNvPr>
          <p:cNvSpPr txBox="1"/>
          <p:nvPr/>
        </p:nvSpPr>
        <p:spPr>
          <a:xfrm>
            <a:off x="5613470" y="104128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F7281986-945F-452C-B9B7-1C2B848A76B5}"/>
              </a:ext>
            </a:extLst>
          </p:cNvPr>
          <p:cNvSpPr/>
          <p:nvPr/>
        </p:nvSpPr>
        <p:spPr>
          <a:xfrm>
            <a:off x="7271901" y="3750017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85258C6-2D11-5D01-B617-40E113A84F8A}"/>
              </a:ext>
            </a:extLst>
          </p:cNvPr>
          <p:cNvSpPr/>
          <p:nvPr/>
        </p:nvSpPr>
        <p:spPr>
          <a:xfrm>
            <a:off x="5955988" y="4084811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B5E465D4-B0B7-01E3-5F62-27EB679224E8}"/>
              </a:ext>
            </a:extLst>
          </p:cNvPr>
          <p:cNvSpPr/>
          <p:nvPr/>
        </p:nvSpPr>
        <p:spPr>
          <a:xfrm>
            <a:off x="4678425" y="1608902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40A4BC2-1861-F73B-C74A-D7EBB0844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92" y="1944200"/>
            <a:ext cx="471556" cy="34482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AA486B-6D94-7B5F-C296-62ADA9B191C3}"/>
              </a:ext>
            </a:extLst>
          </p:cNvPr>
          <p:cNvSpPr txBox="1"/>
          <p:nvPr/>
        </p:nvSpPr>
        <p:spPr>
          <a:xfrm>
            <a:off x="4942702" y="4533837"/>
            <a:ext cx="3741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ジャンパケーブルや変換ケーブルでの配線不要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1317835434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1185</TotalTime>
  <Words>1180</Words>
  <Application>Microsoft Office PowerPoint</Application>
  <PresentationFormat>画面に合わせる (16:9)</PresentationFormat>
  <Paragraphs>269</Paragraphs>
  <Slides>27</Slides>
  <Notes>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メイリオ</vt:lpstr>
      <vt:lpstr>Arial</vt:lpstr>
      <vt:lpstr>Times New Roman</vt:lpstr>
      <vt:lpstr>Wingdings</vt:lpstr>
      <vt:lpstr>デジタルリテラシ</vt:lpstr>
      <vt:lpstr>推奨Arduino機器構成</vt:lpstr>
      <vt:lpstr>MKR Zero</vt:lpstr>
      <vt:lpstr>部品，モジュールなど</vt:lpstr>
      <vt:lpstr>配線例</vt:lpstr>
      <vt:lpstr>配線</vt:lpstr>
      <vt:lpstr>RTCの配線</vt:lpstr>
      <vt:lpstr>MKR WiFi 1010</vt:lpstr>
      <vt:lpstr>部品，モジュールなど</vt:lpstr>
      <vt:lpstr>MKR WiFi 1010</vt:lpstr>
      <vt:lpstr>配線</vt:lpstr>
      <vt:lpstr>RTCの配線</vt:lpstr>
      <vt:lpstr>Nano 33 IoT</vt:lpstr>
      <vt:lpstr>部品，モジュールなど</vt:lpstr>
      <vt:lpstr>Nano 33 IoT</vt:lpstr>
      <vt:lpstr>配線</vt:lpstr>
      <vt:lpstr>RTCの配線</vt:lpstr>
      <vt:lpstr>Uno R4 minima</vt:lpstr>
      <vt:lpstr>部品，モジュールなど</vt:lpstr>
      <vt:lpstr>Uno R4 minima</vt:lpstr>
      <vt:lpstr>配線</vt:lpstr>
      <vt:lpstr>RTCの配線</vt:lpstr>
      <vt:lpstr>PowerPoint プレゼンテーション</vt:lpstr>
      <vt:lpstr>Uno R4 WiFi</vt:lpstr>
      <vt:lpstr>部品，モジュールなど</vt:lpstr>
      <vt:lpstr>Uno R4 WiFi</vt:lpstr>
      <vt:lpstr>配線</vt:lpstr>
      <vt:lpstr>RTCの配線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2024-04-03T05:32:57Z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